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omments/comment1.xml" ContentType="application/vnd.openxmlformats-officedocument.presentationml.comments+xml"/>
  <Override PartName="/ppt/notesSlides/notesSlide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4"/>
  </p:notesMasterIdLst>
  <p:sldIdLst>
    <p:sldId id="403" r:id="rId5"/>
    <p:sldId id="415" r:id="rId6"/>
    <p:sldId id="409" r:id="rId7"/>
    <p:sldId id="428" r:id="rId8"/>
    <p:sldId id="429" r:id="rId9"/>
    <p:sldId id="430" r:id="rId10"/>
    <p:sldId id="431" r:id="rId11"/>
    <p:sldId id="432" r:id="rId12"/>
    <p:sldId id="433" r:id="rId13"/>
    <p:sldId id="818" r:id="rId14"/>
    <p:sldId id="819" r:id="rId15"/>
    <p:sldId id="438" r:id="rId16"/>
    <p:sldId id="439" r:id="rId17"/>
    <p:sldId id="440" r:id="rId18"/>
    <p:sldId id="443" r:id="rId19"/>
    <p:sldId id="820" r:id="rId20"/>
    <p:sldId id="257" r:id="rId21"/>
    <p:sldId id="434" r:id="rId22"/>
    <p:sldId id="280" r:id="rId23"/>
  </p:sldIdLst>
  <p:sldSz cx="24382413" cy="13716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B9508A2-CDA9-5D67-6B8C-EDD483FA720B}" name="Annabel Yeaman" initials="AY" userId="S::ayeaman@gsma.com::98b13845-d442-44d3-9312-d617369a57bb"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Barbara Pareglio" initials="BP" lastIdx="1" clrIdx="0">
    <p:extLst>
      <p:ext uri="{19B8F6BF-5375-455C-9EA6-DF929625EA0E}">
        <p15:presenceInfo xmlns:p15="http://schemas.microsoft.com/office/powerpoint/2012/main" userId="S-1-5-21-3346166985-1548841365-2365452741-1756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C3D3D"/>
    <a:srgbClr val="DC002B"/>
    <a:srgbClr val="C3C8C8"/>
    <a:srgbClr val="750A22"/>
    <a:srgbClr val="970725"/>
    <a:srgbClr val="BA0328"/>
    <a:srgbClr val="45101A"/>
    <a:srgbClr val="87878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26" autoAdjust="0"/>
    <p:restoredTop sz="95846"/>
  </p:normalViewPr>
  <p:slideViewPr>
    <p:cSldViewPr snapToGrid="0">
      <p:cViewPr varScale="1">
        <p:scale>
          <a:sx n="31" d="100"/>
          <a:sy n="31" d="100"/>
        </p:scale>
        <p:origin x="84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8/10/relationships/authors" Target="author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200" b="0" i="0" u="none" strike="noStrike" kern="1200" spc="0" baseline="0">
                <a:solidFill>
                  <a:schemeClr val="tx2"/>
                </a:solidFill>
                <a:latin typeface="+mn-lt"/>
                <a:ea typeface="+mn-ea"/>
                <a:cs typeface="+mn-cs"/>
              </a:defRPr>
            </a:pPr>
            <a:r>
              <a:rPr lang="en-US" sz="3600" b="1" dirty="0">
                <a:solidFill>
                  <a:schemeClr val="tx1"/>
                </a:solidFill>
              </a:rPr>
              <a:t>5G Connections in Millions</a:t>
            </a:r>
          </a:p>
        </c:rich>
      </c:tx>
      <c:overlay val="0"/>
      <c:spPr>
        <a:noFill/>
        <a:ln>
          <a:noFill/>
        </a:ln>
        <a:effectLst/>
      </c:spPr>
      <c:txPr>
        <a:bodyPr rot="0" spcFirstLastPara="1" vertOverflow="ellipsis" vert="horz" wrap="square" anchor="ctr" anchorCtr="1"/>
        <a:lstStyle/>
        <a:p>
          <a:pPr>
            <a:defRPr sz="3200" b="0" i="0" u="none" strike="noStrike" kern="1200" spc="0" baseline="0">
              <a:solidFill>
                <a:schemeClr val="tx2"/>
              </a:solidFill>
              <a:latin typeface="+mn-lt"/>
              <a:ea typeface="+mn-ea"/>
              <a:cs typeface="+mn-cs"/>
            </a:defRPr>
          </a:pPr>
          <a:endParaRPr lang="en-US"/>
        </a:p>
      </c:txPr>
    </c:title>
    <c:autoTitleDeleted val="0"/>
    <c:plotArea>
      <c:layout/>
      <c:pieChart>
        <c:varyColors val="1"/>
        <c:ser>
          <c:idx val="0"/>
          <c:order val="0"/>
          <c:tx>
            <c:strRef>
              <c:f>Sheet1!$B$1</c:f>
              <c:strCache>
                <c:ptCount val="1"/>
                <c:pt idx="0">
                  <c:v>5G connections in Millions</c:v>
                </c:pt>
              </c:strCache>
            </c:strRef>
          </c:tx>
          <c:spPr>
            <a:ln>
              <a:noFill/>
            </a:ln>
          </c:spPr>
          <c:dPt>
            <c:idx val="0"/>
            <c:bubble3D val="0"/>
            <c:spPr>
              <a:solidFill>
                <a:schemeClr val="accent4"/>
              </a:solidFill>
              <a:ln w="19050">
                <a:noFill/>
              </a:ln>
              <a:effectLst/>
            </c:spPr>
            <c:extLst>
              <c:ext xmlns:c16="http://schemas.microsoft.com/office/drawing/2014/chart" uri="{C3380CC4-5D6E-409C-BE32-E72D297353CC}">
                <c16:uniqueId val="{00000001-90CC-4A2E-980D-FFA5D5650BA8}"/>
              </c:ext>
            </c:extLst>
          </c:dPt>
          <c:dPt>
            <c:idx val="1"/>
            <c:bubble3D val="0"/>
            <c:spPr>
              <a:solidFill>
                <a:schemeClr val="accent1">
                  <a:lumMod val="75000"/>
                </a:schemeClr>
              </a:solidFill>
              <a:ln w="19050">
                <a:noFill/>
              </a:ln>
              <a:effectLst/>
            </c:spPr>
            <c:extLst>
              <c:ext xmlns:c16="http://schemas.microsoft.com/office/drawing/2014/chart" uri="{C3380CC4-5D6E-409C-BE32-E72D297353CC}">
                <c16:uniqueId val="{0000000A-90CC-4A2E-980D-FFA5D5650BA8}"/>
              </c:ext>
            </c:extLst>
          </c:dPt>
          <c:dLbls>
            <c:spPr>
              <a:noFill/>
              <a:ln>
                <a:noFill/>
              </a:ln>
              <a:effectLst/>
            </c:spPr>
            <c:txPr>
              <a:bodyPr rot="0" spcFirstLastPara="1" vertOverflow="ellipsis" vert="horz" wrap="square" lIns="38100" tIns="19050" rIns="38100" bIns="19050" anchor="ctr" anchorCtr="1">
                <a:spAutoFit/>
              </a:bodyPr>
              <a:lstStyle/>
              <a:p>
                <a:pPr>
                  <a:defRPr sz="3600" b="0"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Other 5G connections</c:v>
                </c:pt>
                <c:pt idx="1">
                  <c:v>19 MNOs collective 5G connections</c:v>
                </c:pt>
              </c:strCache>
            </c:strRef>
          </c:cat>
          <c:val>
            <c:numRef>
              <c:f>Sheet1!$B$2:$B$3</c:f>
              <c:numCache>
                <c:formatCode>#,##0</c:formatCode>
                <c:ptCount val="2"/>
                <c:pt idx="0">
                  <c:v>456</c:v>
                </c:pt>
                <c:pt idx="1">
                  <c:v>693</c:v>
                </c:pt>
              </c:numCache>
            </c:numRef>
          </c:val>
          <c:extLst>
            <c:ext xmlns:c16="http://schemas.microsoft.com/office/drawing/2014/chart" uri="{C3380CC4-5D6E-409C-BE32-E72D297353CC}">
              <c16:uniqueId val="{00000000-90CC-4A2E-980D-FFA5D5650BA8}"/>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2800" b="1"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omments/comment1.xml><?xml version="1.0" encoding="utf-8"?>
<p:cmLst xmlns:a="http://schemas.openxmlformats.org/drawingml/2006/main" xmlns:r="http://schemas.openxmlformats.org/officeDocument/2006/relationships" xmlns:p="http://schemas.openxmlformats.org/presentationml/2006/main">
  <p:cm authorId="1" dt="2023-05-24T09:40:17.610" idx="1">
    <p:pos x="1910" y="4483"/>
    <p:text>Can I change to usage scenario as in the other slides?</p:text>
    <p:extLst>
      <p:ext uri="{C676402C-5697-4E1C-873F-D02D1690AC5C}">
        <p15:threadingInfo xmlns:p15="http://schemas.microsoft.com/office/powerpoint/2012/main" timeZoneBias="-6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rial" panose="020B0604020202020204" pitchFamily="34" charset="0"/>
              </a:defRPr>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rial" panose="020B0604020202020204" pitchFamily="34" charset="0"/>
              </a:defRPr>
            </a:lvl1pPr>
          </a:lstStyle>
          <a:p>
            <a:fld id="{3A464680-3045-5948-9B76-2EA128E0C74A}" type="datetimeFigureOut">
              <a:rPr lang="en-GB" smtClean="0"/>
              <a:pPr/>
              <a:t>02/06/2023</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rial" panose="020B0604020202020204" pitchFamily="34" charset="0"/>
              </a:defRPr>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rial" panose="020B0604020202020204" pitchFamily="34" charset="0"/>
              </a:defRPr>
            </a:lvl1pPr>
          </a:lstStyle>
          <a:p>
            <a:fld id="{C64E0384-D593-FC49-AA1D-4F7809DD4C5D}" type="slidenum">
              <a:rPr lang="en-GB" smtClean="0"/>
              <a:pPr/>
              <a:t>‹#›</a:t>
            </a:fld>
            <a:endParaRPr lang="en-GB" dirty="0"/>
          </a:p>
        </p:txBody>
      </p:sp>
    </p:spTree>
    <p:extLst>
      <p:ext uri="{BB962C8B-B14F-4D97-AF65-F5344CB8AC3E}">
        <p14:creationId xmlns:p14="http://schemas.microsoft.com/office/powerpoint/2010/main" val="27682590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anose="020B0604020202020204" pitchFamily="34" charset="0"/>
        <a:ea typeface="+mn-ea"/>
        <a:cs typeface="+mn-cs"/>
      </a:defRPr>
    </a:lvl1pPr>
    <a:lvl2pPr marL="457200" algn="l" defTabSz="914400" rtl="0" eaLnBrk="1" latinLnBrk="0" hangingPunct="1">
      <a:defRPr sz="1200" kern="1200">
        <a:solidFill>
          <a:schemeClr val="tx1"/>
        </a:solidFill>
        <a:latin typeface="Arial" panose="020B0604020202020204" pitchFamily="34" charset="0"/>
        <a:ea typeface="+mn-ea"/>
        <a:cs typeface="+mn-cs"/>
      </a:defRPr>
    </a:lvl2pPr>
    <a:lvl3pPr marL="914400" algn="l" defTabSz="914400" rtl="0" eaLnBrk="1" latinLnBrk="0" hangingPunct="1">
      <a:defRPr sz="1200" kern="1200">
        <a:solidFill>
          <a:schemeClr val="tx1"/>
        </a:solidFill>
        <a:latin typeface="Arial" panose="020B0604020202020204" pitchFamily="34" charset="0"/>
        <a:ea typeface="+mn-ea"/>
        <a:cs typeface="+mn-cs"/>
      </a:defRPr>
    </a:lvl3pPr>
    <a:lvl4pPr marL="1371600" algn="l" defTabSz="914400" rtl="0" eaLnBrk="1" latinLnBrk="0" hangingPunct="1">
      <a:defRPr sz="1200" kern="1200">
        <a:solidFill>
          <a:schemeClr val="tx1"/>
        </a:solidFill>
        <a:latin typeface="Arial" panose="020B0604020202020204" pitchFamily="34" charset="0"/>
        <a:ea typeface="+mn-ea"/>
        <a:cs typeface="+mn-cs"/>
      </a:defRPr>
    </a:lvl4pPr>
    <a:lvl5pPr marL="1828800" algn="l" defTabSz="914400" rtl="0" eaLnBrk="1" latinLnBrk="0" hangingPunct="1">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64E0384-D593-FC49-AA1D-4F7809DD4C5D}" type="slidenum">
              <a:rPr lang="en-GB" smtClean="0"/>
              <a:pPr/>
              <a:t>1</a:t>
            </a:fld>
            <a:endParaRPr lang="en-GB" dirty="0"/>
          </a:p>
        </p:txBody>
      </p:sp>
    </p:spTree>
    <p:extLst>
      <p:ext uri="{BB962C8B-B14F-4D97-AF65-F5344CB8AC3E}">
        <p14:creationId xmlns:p14="http://schemas.microsoft.com/office/powerpoint/2010/main" val="38610555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64E0384-D593-FC49-AA1D-4F7809DD4C5D}" type="slidenum">
              <a:rPr lang="en-GB" smtClean="0"/>
              <a:pPr/>
              <a:t>2</a:t>
            </a:fld>
            <a:endParaRPr lang="en-GB" dirty="0"/>
          </a:p>
        </p:txBody>
      </p:sp>
    </p:spTree>
    <p:extLst>
      <p:ext uri="{BB962C8B-B14F-4D97-AF65-F5344CB8AC3E}">
        <p14:creationId xmlns:p14="http://schemas.microsoft.com/office/powerpoint/2010/main" val="37042552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64E0384-D593-FC49-AA1D-4F7809DD4C5D}" type="slidenum">
              <a:rPr lang="en-GB" smtClean="0"/>
              <a:pPr/>
              <a:t>3</a:t>
            </a:fld>
            <a:endParaRPr lang="en-GB" dirty="0"/>
          </a:p>
        </p:txBody>
      </p:sp>
    </p:spTree>
    <p:extLst>
      <p:ext uri="{BB962C8B-B14F-4D97-AF65-F5344CB8AC3E}">
        <p14:creationId xmlns:p14="http://schemas.microsoft.com/office/powerpoint/2010/main" val="15252836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64E0384-D593-FC49-AA1D-4F7809DD4C5D}" type="slidenum">
              <a:rPr lang="en-GB" smtClean="0"/>
              <a:pPr/>
              <a:t>19</a:t>
            </a:fld>
            <a:endParaRPr lang="en-GB" dirty="0"/>
          </a:p>
        </p:txBody>
      </p:sp>
    </p:spTree>
    <p:extLst>
      <p:ext uri="{BB962C8B-B14F-4D97-AF65-F5344CB8AC3E}">
        <p14:creationId xmlns:p14="http://schemas.microsoft.com/office/powerpoint/2010/main" val="213362301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81064" y="881063"/>
            <a:ext cx="22617364" cy="1021818"/>
          </a:xfrm>
        </p:spPr>
        <p:txBody>
          <a:bodyPr/>
          <a:lstStyle>
            <a:lvl1pPr>
              <a:defRPr sz="8000"/>
            </a:lvl1pPr>
          </a:lstStyle>
          <a:p>
            <a:r>
              <a:rPr lang="en-GB"/>
              <a:t>Click to edit Master title style</a:t>
            </a:r>
            <a:endParaRPr lang="en-GB" dirty="0"/>
          </a:p>
        </p:txBody>
      </p:sp>
      <p:sp>
        <p:nvSpPr>
          <p:cNvPr id="3" name="Date Placeholder 2"/>
          <p:cNvSpPr>
            <a:spLocks noGrp="1"/>
          </p:cNvSpPr>
          <p:nvPr>
            <p:ph type="dt" sz="half" idx="10"/>
          </p:nvPr>
        </p:nvSpPr>
        <p:spPr>
          <a:xfrm>
            <a:off x="4823286" y="12944834"/>
            <a:ext cx="3689552" cy="307777"/>
          </a:xfrm>
          <a:prstGeom prst="rect">
            <a:avLst/>
          </a:prstGeom>
        </p:spPr>
        <p:txBody>
          <a:bodyPr/>
          <a:lstStyle/>
          <a:p>
            <a:fld id="{E709039E-3F48-4BF4-BC59-03AB40DD2DC0}" type="datetime1">
              <a:rPr lang="en-GB" smtClean="0"/>
              <a:t>02/06/2023</a:t>
            </a:fld>
            <a:endParaRPr lang="en-GB" dirty="0"/>
          </a:p>
        </p:txBody>
      </p:sp>
      <p:sp>
        <p:nvSpPr>
          <p:cNvPr id="4" name="Footer Placeholder 3"/>
          <p:cNvSpPr>
            <a:spLocks noGrp="1"/>
          </p:cNvSpPr>
          <p:nvPr>
            <p:ph type="ftr" sz="quarter" idx="11"/>
          </p:nvPr>
        </p:nvSpPr>
        <p:spPr/>
        <p:txBody>
          <a:bodyPr/>
          <a:lstStyle/>
          <a:p>
            <a:r>
              <a:rPr lang="en-GB" dirty="0"/>
              <a:t>© GSMA 2022</a:t>
            </a:r>
          </a:p>
        </p:txBody>
      </p:sp>
      <p:sp>
        <p:nvSpPr>
          <p:cNvPr id="5" name="Slide Number Placeholder 4"/>
          <p:cNvSpPr>
            <a:spLocks noGrp="1"/>
          </p:cNvSpPr>
          <p:nvPr>
            <p:ph type="sldNum" sz="quarter" idx="12"/>
          </p:nvPr>
        </p:nvSpPr>
        <p:spPr/>
        <p:txBody>
          <a:bodyPr/>
          <a:lstStyle/>
          <a:p>
            <a:fld id="{B51C77D3-387C-4881-A960-1F7F91E3F80B}" type="slidenum">
              <a:rPr lang="en-GB" smtClean="0"/>
              <a:t>‹#›</a:t>
            </a:fld>
            <a:endParaRPr lang="en-GB" dirty="0"/>
          </a:p>
        </p:txBody>
      </p:sp>
      <p:pic>
        <p:nvPicPr>
          <p:cNvPr id="8" name="Graphic 7">
            <a:extLst>
              <a:ext uri="{FF2B5EF4-FFF2-40B4-BE49-F238E27FC236}">
                <a16:creationId xmlns:a16="http://schemas.microsoft.com/office/drawing/2014/main" id="{9EBFC167-B716-A327-ECFD-AEC5D22B5F15}"/>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1372164" y="12871279"/>
            <a:ext cx="2127600" cy="333546"/>
          </a:xfrm>
          <a:prstGeom prst="rect">
            <a:avLst/>
          </a:prstGeom>
        </p:spPr>
      </p:pic>
    </p:spTree>
    <p:extLst>
      <p:ext uri="{BB962C8B-B14F-4D97-AF65-F5344CB8AC3E}">
        <p14:creationId xmlns:p14="http://schemas.microsoft.com/office/powerpoint/2010/main" val="2049174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rge Message_Gray Background">
    <p:bg>
      <p:bgPr>
        <a:solidFill>
          <a:schemeClr val="bg2"/>
        </a:solidFill>
        <a:effectLst/>
      </p:bgPr>
    </p:bg>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2781F175-7E0F-A5F0-5EA8-84A156206C97}"/>
              </a:ext>
            </a:extLst>
          </p:cNvPr>
          <p:cNvSpPr>
            <a:spLocks noGrp="1"/>
          </p:cNvSpPr>
          <p:nvPr>
            <p:ph type="dt" sz="half" idx="10"/>
          </p:nvPr>
        </p:nvSpPr>
        <p:spPr>
          <a:xfrm>
            <a:off x="4823286" y="12944834"/>
            <a:ext cx="3689552" cy="307777"/>
          </a:xfrm>
          <a:prstGeom prst="rect">
            <a:avLst/>
          </a:prstGeom>
        </p:spPr>
        <p:txBody>
          <a:bodyPr/>
          <a:lstStyle/>
          <a:p>
            <a:fld id="{7E88A085-3330-4B00-A60A-515326445D30}" type="datetime1">
              <a:rPr lang="en-GB" smtClean="0"/>
              <a:t>02/06/2023</a:t>
            </a:fld>
            <a:endParaRPr lang="en-GB" dirty="0"/>
          </a:p>
        </p:txBody>
      </p:sp>
      <p:sp>
        <p:nvSpPr>
          <p:cNvPr id="9" name="Footer Placeholder 8">
            <a:extLst>
              <a:ext uri="{FF2B5EF4-FFF2-40B4-BE49-F238E27FC236}">
                <a16:creationId xmlns:a16="http://schemas.microsoft.com/office/drawing/2014/main" id="{DE5FF143-6937-F4F3-E199-A5174D32FA83}"/>
              </a:ext>
            </a:extLst>
          </p:cNvPr>
          <p:cNvSpPr>
            <a:spLocks noGrp="1"/>
          </p:cNvSpPr>
          <p:nvPr>
            <p:ph type="ftr" sz="quarter" idx="11"/>
          </p:nvPr>
        </p:nvSpPr>
        <p:spPr/>
        <p:txBody>
          <a:bodyPr/>
          <a:lstStyle/>
          <a:p>
            <a:r>
              <a:rPr lang="en-GB" dirty="0"/>
              <a:t>© GSMA 2022</a:t>
            </a:r>
          </a:p>
        </p:txBody>
      </p:sp>
      <p:sp>
        <p:nvSpPr>
          <p:cNvPr id="10" name="Slide Number Placeholder 9">
            <a:extLst>
              <a:ext uri="{FF2B5EF4-FFF2-40B4-BE49-F238E27FC236}">
                <a16:creationId xmlns:a16="http://schemas.microsoft.com/office/drawing/2014/main" id="{5F2CA7A7-D746-BE19-F148-7811E73C490C}"/>
              </a:ext>
            </a:extLst>
          </p:cNvPr>
          <p:cNvSpPr>
            <a:spLocks noGrp="1"/>
          </p:cNvSpPr>
          <p:nvPr>
            <p:ph type="sldNum" sz="quarter" idx="12"/>
          </p:nvPr>
        </p:nvSpPr>
        <p:spPr/>
        <p:txBody>
          <a:bodyPr/>
          <a:lstStyle/>
          <a:p>
            <a:fld id="{B51C77D3-387C-4881-A960-1F7F91E3F80B}" type="slidenum">
              <a:rPr lang="en-GB" smtClean="0"/>
              <a:pPr/>
              <a:t>‹#›</a:t>
            </a:fld>
            <a:endParaRPr lang="en-GB" dirty="0"/>
          </a:p>
        </p:txBody>
      </p:sp>
      <p:sp>
        <p:nvSpPr>
          <p:cNvPr id="11" name="Title 10">
            <a:extLst>
              <a:ext uri="{FF2B5EF4-FFF2-40B4-BE49-F238E27FC236}">
                <a16:creationId xmlns:a16="http://schemas.microsoft.com/office/drawing/2014/main" id="{60ACDC8D-FE47-7356-E580-965D01DB878E}"/>
              </a:ext>
            </a:extLst>
          </p:cNvPr>
          <p:cNvSpPr>
            <a:spLocks noGrp="1"/>
          </p:cNvSpPr>
          <p:nvPr>
            <p:ph type="title"/>
          </p:nvPr>
        </p:nvSpPr>
        <p:spPr>
          <a:xfrm>
            <a:off x="881063" y="881063"/>
            <a:ext cx="16702087" cy="1071062"/>
          </a:xfrm>
        </p:spPr>
        <p:txBody>
          <a:bodyPr/>
          <a:lstStyle>
            <a:lvl1pPr>
              <a:lnSpc>
                <a:spcPct val="87000"/>
              </a:lnSpc>
              <a:defRPr sz="8000"/>
            </a:lvl1pPr>
          </a:lstStyle>
          <a:p>
            <a:r>
              <a:rPr lang="en-GB"/>
              <a:t>Click to edit Master title style</a:t>
            </a:r>
            <a:endParaRPr lang="en-GB" dirty="0"/>
          </a:p>
        </p:txBody>
      </p:sp>
      <p:sp>
        <p:nvSpPr>
          <p:cNvPr id="12" name="Text Placeholder 10">
            <a:extLst>
              <a:ext uri="{FF2B5EF4-FFF2-40B4-BE49-F238E27FC236}">
                <a16:creationId xmlns:a16="http://schemas.microsoft.com/office/drawing/2014/main" id="{228D62D3-1FFD-0ABC-8607-9778DF92B0CB}"/>
              </a:ext>
            </a:extLst>
          </p:cNvPr>
          <p:cNvSpPr>
            <a:spLocks noGrp="1"/>
          </p:cNvSpPr>
          <p:nvPr>
            <p:ph type="body" sz="quarter" idx="14"/>
          </p:nvPr>
        </p:nvSpPr>
        <p:spPr>
          <a:xfrm>
            <a:off x="17839095" y="2813538"/>
            <a:ext cx="5660668" cy="9407770"/>
          </a:xfrm>
        </p:spPr>
        <p:txBody>
          <a:bodyPr/>
          <a:lstStyle>
            <a:lvl1pPr>
              <a:defRPr sz="4400"/>
            </a:lvl1pPr>
            <a:lvl2pPr>
              <a:defRPr sz="4400"/>
            </a:lvl2pPr>
            <a:lvl3pPr>
              <a:defRPr sz="3200"/>
            </a:lvl3pPr>
            <a:lvl4pPr>
              <a:defRPr sz="3200"/>
            </a:lvl4pPr>
            <a:lvl5pPr>
              <a:defRPr sz="18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pic>
        <p:nvPicPr>
          <p:cNvPr id="16" name="Graphic 15">
            <a:extLst>
              <a:ext uri="{FF2B5EF4-FFF2-40B4-BE49-F238E27FC236}">
                <a16:creationId xmlns:a16="http://schemas.microsoft.com/office/drawing/2014/main" id="{49192E39-2111-9126-4383-08527C3F4979}"/>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1372164" y="12871279"/>
            <a:ext cx="2127600" cy="333546"/>
          </a:xfrm>
          <a:prstGeom prst="rect">
            <a:avLst/>
          </a:prstGeom>
        </p:spPr>
      </p:pic>
    </p:spTree>
    <p:extLst>
      <p:ext uri="{BB962C8B-B14F-4D97-AF65-F5344CB8AC3E}">
        <p14:creationId xmlns:p14="http://schemas.microsoft.com/office/powerpoint/2010/main" val="1410359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arge Message_Red Background">
    <p:bg>
      <p:bgPr>
        <a:solidFill>
          <a:schemeClr val="accent4"/>
        </a:solidFill>
        <a:effectLst/>
      </p:bgPr>
    </p:bg>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2781F175-7E0F-A5F0-5EA8-84A156206C97}"/>
              </a:ext>
            </a:extLst>
          </p:cNvPr>
          <p:cNvSpPr>
            <a:spLocks noGrp="1"/>
          </p:cNvSpPr>
          <p:nvPr>
            <p:ph type="dt" sz="half" idx="10"/>
          </p:nvPr>
        </p:nvSpPr>
        <p:spPr>
          <a:xfrm>
            <a:off x="4823286" y="12944834"/>
            <a:ext cx="3689552" cy="307777"/>
          </a:xfrm>
          <a:prstGeom prst="rect">
            <a:avLst/>
          </a:prstGeom>
        </p:spPr>
        <p:txBody>
          <a:bodyPr/>
          <a:lstStyle>
            <a:lvl1pPr>
              <a:defRPr>
                <a:solidFill>
                  <a:schemeClr val="bg1"/>
                </a:solidFill>
              </a:defRPr>
            </a:lvl1pPr>
          </a:lstStyle>
          <a:p>
            <a:fld id="{7E88A085-3330-4B00-A60A-515326445D30}" type="datetime1">
              <a:rPr lang="en-GB" smtClean="0"/>
              <a:pPr/>
              <a:t>02/06/2023</a:t>
            </a:fld>
            <a:endParaRPr lang="en-GB" dirty="0"/>
          </a:p>
        </p:txBody>
      </p:sp>
      <p:sp>
        <p:nvSpPr>
          <p:cNvPr id="9" name="Footer Placeholder 8">
            <a:extLst>
              <a:ext uri="{FF2B5EF4-FFF2-40B4-BE49-F238E27FC236}">
                <a16:creationId xmlns:a16="http://schemas.microsoft.com/office/drawing/2014/main" id="{DE5FF143-6937-F4F3-E199-A5174D32FA83}"/>
              </a:ext>
            </a:extLst>
          </p:cNvPr>
          <p:cNvSpPr>
            <a:spLocks noGrp="1"/>
          </p:cNvSpPr>
          <p:nvPr>
            <p:ph type="ftr" sz="quarter" idx="11"/>
          </p:nvPr>
        </p:nvSpPr>
        <p:spPr/>
        <p:txBody>
          <a:bodyPr/>
          <a:lstStyle>
            <a:lvl1pPr>
              <a:defRPr>
                <a:solidFill>
                  <a:schemeClr val="bg1"/>
                </a:solidFill>
              </a:defRPr>
            </a:lvl1pPr>
          </a:lstStyle>
          <a:p>
            <a:r>
              <a:rPr lang="en-GB" dirty="0"/>
              <a:t>© GSMA 2022</a:t>
            </a:r>
          </a:p>
        </p:txBody>
      </p:sp>
      <p:sp>
        <p:nvSpPr>
          <p:cNvPr id="10" name="Slide Number Placeholder 9">
            <a:extLst>
              <a:ext uri="{FF2B5EF4-FFF2-40B4-BE49-F238E27FC236}">
                <a16:creationId xmlns:a16="http://schemas.microsoft.com/office/drawing/2014/main" id="{5F2CA7A7-D746-BE19-F148-7811E73C490C}"/>
              </a:ext>
            </a:extLst>
          </p:cNvPr>
          <p:cNvSpPr>
            <a:spLocks noGrp="1"/>
          </p:cNvSpPr>
          <p:nvPr>
            <p:ph type="sldNum" sz="quarter" idx="12"/>
          </p:nvPr>
        </p:nvSpPr>
        <p:spPr/>
        <p:txBody>
          <a:bodyPr/>
          <a:lstStyle>
            <a:lvl1pPr>
              <a:defRPr>
                <a:solidFill>
                  <a:schemeClr val="bg1"/>
                </a:solidFill>
              </a:defRPr>
            </a:lvl1pPr>
          </a:lstStyle>
          <a:p>
            <a:fld id="{B51C77D3-387C-4881-A960-1F7F91E3F80B}" type="slidenum">
              <a:rPr lang="en-GB" smtClean="0"/>
              <a:pPr/>
              <a:t>‹#›</a:t>
            </a:fld>
            <a:endParaRPr lang="en-GB" dirty="0"/>
          </a:p>
        </p:txBody>
      </p:sp>
      <p:pic>
        <p:nvPicPr>
          <p:cNvPr id="15" name="Graphic 14">
            <a:extLst>
              <a:ext uri="{FF2B5EF4-FFF2-40B4-BE49-F238E27FC236}">
                <a16:creationId xmlns:a16="http://schemas.microsoft.com/office/drawing/2014/main" id="{480A9ED2-01FA-5ACA-5AFB-D2496B64DDC2}"/>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1372164" y="12871279"/>
            <a:ext cx="2127600" cy="333546"/>
          </a:xfrm>
          <a:prstGeom prst="rect">
            <a:avLst/>
          </a:prstGeom>
        </p:spPr>
      </p:pic>
      <p:sp>
        <p:nvSpPr>
          <p:cNvPr id="16" name="Title 10">
            <a:extLst>
              <a:ext uri="{FF2B5EF4-FFF2-40B4-BE49-F238E27FC236}">
                <a16:creationId xmlns:a16="http://schemas.microsoft.com/office/drawing/2014/main" id="{502632FA-F949-4C8E-853E-FCA0B7EE5DC2}"/>
              </a:ext>
            </a:extLst>
          </p:cNvPr>
          <p:cNvSpPr>
            <a:spLocks noGrp="1"/>
          </p:cNvSpPr>
          <p:nvPr>
            <p:ph type="title"/>
          </p:nvPr>
        </p:nvSpPr>
        <p:spPr>
          <a:xfrm>
            <a:off x="881063" y="881063"/>
            <a:ext cx="16721137" cy="1071062"/>
          </a:xfrm>
        </p:spPr>
        <p:txBody>
          <a:bodyPr/>
          <a:lstStyle>
            <a:lvl1pPr>
              <a:lnSpc>
                <a:spcPct val="87000"/>
              </a:lnSpc>
              <a:defRPr>
                <a:solidFill>
                  <a:schemeClr val="bg1"/>
                </a:solidFill>
              </a:defRPr>
            </a:lvl1pPr>
          </a:lstStyle>
          <a:p>
            <a:r>
              <a:rPr lang="en-GB"/>
              <a:t>Click to edit Master title style</a:t>
            </a:r>
            <a:endParaRPr lang="en-GB" dirty="0"/>
          </a:p>
        </p:txBody>
      </p:sp>
      <p:sp>
        <p:nvSpPr>
          <p:cNvPr id="17" name="Text Placeholder 10">
            <a:extLst>
              <a:ext uri="{FF2B5EF4-FFF2-40B4-BE49-F238E27FC236}">
                <a16:creationId xmlns:a16="http://schemas.microsoft.com/office/drawing/2014/main" id="{0C6B3C30-83BE-ABFA-B443-F6A77F552EC0}"/>
              </a:ext>
            </a:extLst>
          </p:cNvPr>
          <p:cNvSpPr>
            <a:spLocks noGrp="1"/>
          </p:cNvSpPr>
          <p:nvPr>
            <p:ph type="body" sz="quarter" idx="14"/>
          </p:nvPr>
        </p:nvSpPr>
        <p:spPr>
          <a:xfrm>
            <a:off x="17839095" y="2813538"/>
            <a:ext cx="5660668" cy="9407770"/>
          </a:xfrm>
        </p:spPr>
        <p:txBody>
          <a:bodyPr/>
          <a:lstStyle>
            <a:lvl1pPr>
              <a:defRPr sz="4400">
                <a:solidFill>
                  <a:schemeClr val="bg1"/>
                </a:solidFill>
              </a:defRPr>
            </a:lvl1pPr>
            <a:lvl2pPr>
              <a:defRPr sz="4400">
                <a:solidFill>
                  <a:schemeClr val="bg1"/>
                </a:solidFill>
              </a:defRPr>
            </a:lvl2pPr>
            <a:lvl3pPr>
              <a:defRPr sz="3200">
                <a:solidFill>
                  <a:schemeClr val="bg1"/>
                </a:solidFill>
              </a:defRPr>
            </a:lvl3pPr>
            <a:lvl4pPr>
              <a:buClr>
                <a:schemeClr val="bg1"/>
              </a:buClr>
              <a:defRPr sz="3200">
                <a:solidFill>
                  <a:schemeClr val="bg1"/>
                </a:solidFill>
              </a:defRPr>
            </a:lvl4pPr>
            <a:lvl5pPr>
              <a:defRPr sz="1800">
                <a:solidFill>
                  <a:schemeClr val="bg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Tree>
    <p:extLst>
      <p:ext uri="{BB962C8B-B14F-4D97-AF65-F5344CB8AC3E}">
        <p14:creationId xmlns:p14="http://schemas.microsoft.com/office/powerpoint/2010/main" val="2297954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_Red">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81064" y="881063"/>
            <a:ext cx="22617364" cy="1021818"/>
          </a:xfrm>
        </p:spPr>
        <p:txBody>
          <a:bodyPr/>
          <a:lstStyle>
            <a:lvl1pPr>
              <a:defRPr sz="8000">
                <a:solidFill>
                  <a:schemeClr val="bg1"/>
                </a:solidFill>
              </a:defRPr>
            </a:lvl1pPr>
          </a:lstStyle>
          <a:p>
            <a:r>
              <a:rPr lang="en-GB"/>
              <a:t>Click to edit Master title style</a:t>
            </a:r>
            <a:endParaRPr lang="en-GB" dirty="0"/>
          </a:p>
        </p:txBody>
      </p:sp>
      <p:sp>
        <p:nvSpPr>
          <p:cNvPr id="3" name="Content Placeholder 2"/>
          <p:cNvSpPr>
            <a:spLocks noGrp="1"/>
          </p:cNvSpPr>
          <p:nvPr>
            <p:ph idx="1"/>
          </p:nvPr>
        </p:nvSpPr>
        <p:spPr/>
        <p:txBody>
          <a:bodyPr/>
          <a:lstStyle>
            <a:lvl1pPr>
              <a:defRPr sz="4400">
                <a:solidFill>
                  <a:schemeClr val="bg1"/>
                </a:solidFill>
              </a:defRPr>
            </a:lvl1pPr>
            <a:lvl2pPr>
              <a:defRPr sz="4400">
                <a:solidFill>
                  <a:schemeClr val="bg1"/>
                </a:solidFill>
              </a:defRPr>
            </a:lvl2pPr>
            <a:lvl3pPr>
              <a:defRPr sz="3200">
                <a:solidFill>
                  <a:schemeClr val="bg1"/>
                </a:solidFill>
              </a:defRPr>
            </a:lvl3pPr>
            <a:lvl4pPr>
              <a:buClrTx/>
              <a:defRPr sz="3200">
                <a:solidFill>
                  <a:schemeClr val="bg1"/>
                </a:solidFill>
              </a:defRPr>
            </a:lvl4pPr>
            <a:lvl5pPr>
              <a:defRPr sz="1800">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4" name="Date Placeholder 3"/>
          <p:cNvSpPr>
            <a:spLocks noGrp="1"/>
          </p:cNvSpPr>
          <p:nvPr>
            <p:ph type="dt" sz="half" idx="10"/>
          </p:nvPr>
        </p:nvSpPr>
        <p:spPr>
          <a:xfrm>
            <a:off x="4823286" y="12944834"/>
            <a:ext cx="3689552" cy="307777"/>
          </a:xfrm>
          <a:prstGeom prst="rect">
            <a:avLst/>
          </a:prstGeom>
        </p:spPr>
        <p:txBody>
          <a:bodyPr/>
          <a:lstStyle>
            <a:lvl1pPr>
              <a:defRPr>
                <a:solidFill>
                  <a:schemeClr val="bg1"/>
                </a:solidFill>
              </a:defRPr>
            </a:lvl1pPr>
          </a:lstStyle>
          <a:p>
            <a:fld id="{7CCEADB6-F722-4B9F-A14D-58DDD1683164}" type="datetime1">
              <a:rPr lang="en-GB" smtClean="0"/>
              <a:pPr/>
              <a:t>02/06/2023</a:t>
            </a:fld>
            <a:endParaRPr lang="en-GB" dirty="0"/>
          </a:p>
        </p:txBody>
      </p:sp>
      <p:sp>
        <p:nvSpPr>
          <p:cNvPr id="5" name="Footer Placeholder 4"/>
          <p:cNvSpPr>
            <a:spLocks noGrp="1"/>
          </p:cNvSpPr>
          <p:nvPr>
            <p:ph type="ftr" sz="quarter" idx="11"/>
          </p:nvPr>
        </p:nvSpPr>
        <p:spPr/>
        <p:txBody>
          <a:bodyPr/>
          <a:lstStyle>
            <a:lvl1pPr>
              <a:defRPr>
                <a:solidFill>
                  <a:schemeClr val="bg1"/>
                </a:solidFill>
              </a:defRPr>
            </a:lvl1pPr>
          </a:lstStyle>
          <a:p>
            <a:r>
              <a:rPr lang="en-GB" dirty="0"/>
              <a:t>© GSMA 2022</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B51C77D3-387C-4881-A960-1F7F91E3F80B}" type="slidenum">
              <a:rPr lang="en-GB" smtClean="0"/>
              <a:pPr/>
              <a:t>‹#›</a:t>
            </a:fld>
            <a:endParaRPr lang="en-GB" dirty="0"/>
          </a:p>
        </p:txBody>
      </p:sp>
      <p:pic>
        <p:nvPicPr>
          <p:cNvPr id="9" name="Graphic 8">
            <a:extLst>
              <a:ext uri="{FF2B5EF4-FFF2-40B4-BE49-F238E27FC236}">
                <a16:creationId xmlns:a16="http://schemas.microsoft.com/office/drawing/2014/main" id="{7AEF6063-5539-CDED-8ED3-B904B8687B72}"/>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1372164" y="12871279"/>
            <a:ext cx="2127600" cy="333546"/>
          </a:xfrm>
          <a:prstGeom prst="rect">
            <a:avLst/>
          </a:prstGeom>
        </p:spPr>
      </p:pic>
    </p:spTree>
    <p:extLst>
      <p:ext uri="{BB962C8B-B14F-4D97-AF65-F5344CB8AC3E}">
        <p14:creationId xmlns:p14="http://schemas.microsoft.com/office/powerpoint/2010/main" val="2289850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Column_White">
    <p:spTree>
      <p:nvGrpSpPr>
        <p:cNvPr id="1" name=""/>
        <p:cNvGrpSpPr/>
        <p:nvPr/>
      </p:nvGrpSpPr>
      <p:grpSpPr>
        <a:xfrm>
          <a:off x="0" y="0"/>
          <a:ext cx="0" cy="0"/>
          <a:chOff x="0" y="0"/>
          <a:chExt cx="0" cy="0"/>
        </a:xfrm>
      </p:grpSpPr>
      <p:sp>
        <p:nvSpPr>
          <p:cNvPr id="2" name="Title 1"/>
          <p:cNvSpPr>
            <a:spLocks noGrp="1"/>
          </p:cNvSpPr>
          <p:nvPr>
            <p:ph type="title"/>
          </p:nvPr>
        </p:nvSpPr>
        <p:spPr>
          <a:xfrm>
            <a:off x="881064" y="881063"/>
            <a:ext cx="22617364" cy="1021818"/>
          </a:xfrm>
        </p:spPr>
        <p:txBody>
          <a:bodyPr/>
          <a:lstStyle>
            <a:lvl1pPr>
              <a:defRPr sz="8000"/>
            </a:lvl1pPr>
          </a:lstStyle>
          <a:p>
            <a:r>
              <a:rPr lang="en-GB"/>
              <a:t>Click to edit Master title style</a:t>
            </a:r>
            <a:endParaRPr lang="en-GB" dirty="0"/>
          </a:p>
        </p:txBody>
      </p:sp>
      <p:sp>
        <p:nvSpPr>
          <p:cNvPr id="3" name="Content Placeholder 2"/>
          <p:cNvSpPr>
            <a:spLocks noGrp="1"/>
          </p:cNvSpPr>
          <p:nvPr>
            <p:ph idx="1"/>
          </p:nvPr>
        </p:nvSpPr>
        <p:spPr>
          <a:xfrm>
            <a:off x="881062" y="3536950"/>
            <a:ext cx="10932143" cy="8758238"/>
          </a:xfrm>
        </p:spPr>
        <p:txBody>
          <a:bodyPr/>
          <a:lstStyle>
            <a:lvl1pPr>
              <a:defRPr sz="4400">
                <a:solidFill>
                  <a:schemeClr val="accent4"/>
                </a:solidFill>
              </a:defRPr>
            </a:lvl1pPr>
            <a:lvl2pPr>
              <a:defRPr sz="4400"/>
            </a:lvl2pPr>
            <a:lvl3pPr>
              <a:defRPr sz="3200"/>
            </a:lvl3pPr>
            <a:lvl4pPr>
              <a:buClr>
                <a:schemeClr val="accent4"/>
              </a:buClr>
              <a:defRPr sz="3200"/>
            </a:lvl4pPr>
            <a:lvl5pPr>
              <a:defRPr sz="18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4" name="Date Placeholder 3"/>
          <p:cNvSpPr>
            <a:spLocks noGrp="1"/>
          </p:cNvSpPr>
          <p:nvPr>
            <p:ph type="dt" sz="half" idx="10"/>
          </p:nvPr>
        </p:nvSpPr>
        <p:spPr>
          <a:xfrm>
            <a:off x="4823286" y="12944834"/>
            <a:ext cx="3689552" cy="307777"/>
          </a:xfrm>
          <a:prstGeom prst="rect">
            <a:avLst/>
          </a:prstGeom>
        </p:spPr>
        <p:txBody>
          <a:bodyPr/>
          <a:lstStyle/>
          <a:p>
            <a:fld id="{7CCEADB6-F722-4B9F-A14D-58DDD1683164}" type="datetime1">
              <a:rPr lang="en-GB" smtClean="0"/>
              <a:t>02/06/2023</a:t>
            </a:fld>
            <a:endParaRPr lang="en-GB" dirty="0"/>
          </a:p>
        </p:txBody>
      </p:sp>
      <p:sp>
        <p:nvSpPr>
          <p:cNvPr id="5" name="Footer Placeholder 4"/>
          <p:cNvSpPr>
            <a:spLocks noGrp="1"/>
          </p:cNvSpPr>
          <p:nvPr>
            <p:ph type="ftr" sz="quarter" idx="11"/>
          </p:nvPr>
        </p:nvSpPr>
        <p:spPr/>
        <p:txBody>
          <a:bodyPr/>
          <a:lstStyle/>
          <a:p>
            <a:r>
              <a:rPr lang="en-GB" dirty="0"/>
              <a:t>© GSMA 2022</a:t>
            </a:r>
          </a:p>
        </p:txBody>
      </p:sp>
      <p:sp>
        <p:nvSpPr>
          <p:cNvPr id="6" name="Slide Number Placeholder 5"/>
          <p:cNvSpPr>
            <a:spLocks noGrp="1"/>
          </p:cNvSpPr>
          <p:nvPr>
            <p:ph type="sldNum" sz="quarter" idx="12"/>
          </p:nvPr>
        </p:nvSpPr>
        <p:spPr/>
        <p:txBody>
          <a:bodyPr/>
          <a:lstStyle/>
          <a:p>
            <a:fld id="{B51C77D3-387C-4881-A960-1F7F91E3F80B}" type="slidenum">
              <a:rPr lang="en-GB" smtClean="0"/>
              <a:t>‹#›</a:t>
            </a:fld>
            <a:endParaRPr lang="en-GB" dirty="0"/>
          </a:p>
        </p:txBody>
      </p:sp>
      <p:sp>
        <p:nvSpPr>
          <p:cNvPr id="10" name="Content Placeholder 9">
            <a:extLst>
              <a:ext uri="{FF2B5EF4-FFF2-40B4-BE49-F238E27FC236}">
                <a16:creationId xmlns:a16="http://schemas.microsoft.com/office/drawing/2014/main" id="{5B54E90F-50F9-D450-21A3-1F26B493D0BD}"/>
              </a:ext>
            </a:extLst>
          </p:cNvPr>
          <p:cNvSpPr>
            <a:spLocks noGrp="1"/>
          </p:cNvSpPr>
          <p:nvPr>
            <p:ph sz="quarter" idx="13"/>
          </p:nvPr>
        </p:nvSpPr>
        <p:spPr>
          <a:xfrm>
            <a:off x="12569206" y="3536950"/>
            <a:ext cx="10930557" cy="8758238"/>
          </a:xfrm>
        </p:spPr>
        <p:txBody>
          <a:bodyPr/>
          <a:lstStyle>
            <a:lvl1pPr>
              <a:defRPr sz="4400">
                <a:solidFill>
                  <a:schemeClr val="accent4"/>
                </a:solidFill>
              </a:defRPr>
            </a:lvl1pPr>
            <a:lvl2pPr>
              <a:defRPr sz="4400"/>
            </a:lvl2pPr>
            <a:lvl3pPr>
              <a:defRPr sz="3200"/>
            </a:lvl3pPr>
            <a:lvl4pPr>
              <a:defRPr sz="3200"/>
            </a:lvl4pPr>
            <a:lvl5pPr>
              <a:defRPr sz="18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pic>
        <p:nvPicPr>
          <p:cNvPr id="11" name="Graphic 10">
            <a:extLst>
              <a:ext uri="{FF2B5EF4-FFF2-40B4-BE49-F238E27FC236}">
                <a16:creationId xmlns:a16="http://schemas.microsoft.com/office/drawing/2014/main" id="{33240DBB-AF57-9221-705F-3C7F495A8FE6}"/>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1372164" y="12871279"/>
            <a:ext cx="2127600" cy="333546"/>
          </a:xfrm>
          <a:prstGeom prst="rect">
            <a:avLst/>
          </a:prstGeom>
        </p:spPr>
      </p:pic>
    </p:spTree>
    <p:extLst>
      <p:ext uri="{BB962C8B-B14F-4D97-AF65-F5344CB8AC3E}">
        <p14:creationId xmlns:p14="http://schemas.microsoft.com/office/powerpoint/2010/main" val="611969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 Column_Red">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81064" y="881063"/>
            <a:ext cx="22617364" cy="1021818"/>
          </a:xfrm>
        </p:spPr>
        <p:txBody>
          <a:bodyPr/>
          <a:lstStyle>
            <a:lvl1pPr>
              <a:defRPr sz="8000">
                <a:solidFill>
                  <a:schemeClr val="bg1"/>
                </a:solidFill>
              </a:defRPr>
            </a:lvl1pPr>
          </a:lstStyle>
          <a:p>
            <a:r>
              <a:rPr lang="en-GB"/>
              <a:t>Click to edit Master title style</a:t>
            </a:r>
            <a:endParaRPr lang="en-GB" dirty="0"/>
          </a:p>
        </p:txBody>
      </p:sp>
      <p:sp>
        <p:nvSpPr>
          <p:cNvPr id="3" name="Content Placeholder 2"/>
          <p:cNvSpPr>
            <a:spLocks noGrp="1"/>
          </p:cNvSpPr>
          <p:nvPr>
            <p:ph idx="1"/>
          </p:nvPr>
        </p:nvSpPr>
        <p:spPr>
          <a:xfrm>
            <a:off x="881062" y="3536950"/>
            <a:ext cx="10932143" cy="8758238"/>
          </a:xfrm>
        </p:spPr>
        <p:txBody>
          <a:bodyPr/>
          <a:lstStyle>
            <a:lvl1pPr>
              <a:defRPr sz="4400">
                <a:solidFill>
                  <a:schemeClr val="bg1"/>
                </a:solidFill>
              </a:defRPr>
            </a:lvl1pPr>
            <a:lvl2pPr>
              <a:defRPr sz="4400">
                <a:solidFill>
                  <a:schemeClr val="bg1"/>
                </a:solidFill>
              </a:defRPr>
            </a:lvl2pPr>
            <a:lvl3pPr>
              <a:defRPr sz="3200">
                <a:solidFill>
                  <a:schemeClr val="bg1"/>
                </a:solidFill>
              </a:defRPr>
            </a:lvl3pPr>
            <a:lvl4pPr>
              <a:buClrTx/>
              <a:defRPr sz="3200">
                <a:solidFill>
                  <a:schemeClr val="bg1"/>
                </a:solidFill>
              </a:defRPr>
            </a:lvl4pPr>
            <a:lvl5pPr>
              <a:defRPr sz="1800">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4" name="Date Placeholder 3"/>
          <p:cNvSpPr>
            <a:spLocks noGrp="1"/>
          </p:cNvSpPr>
          <p:nvPr>
            <p:ph type="dt" sz="half" idx="10"/>
          </p:nvPr>
        </p:nvSpPr>
        <p:spPr>
          <a:xfrm>
            <a:off x="4823286" y="12944834"/>
            <a:ext cx="3689552" cy="307777"/>
          </a:xfrm>
          <a:prstGeom prst="rect">
            <a:avLst/>
          </a:prstGeom>
        </p:spPr>
        <p:txBody>
          <a:bodyPr/>
          <a:lstStyle>
            <a:lvl1pPr>
              <a:defRPr>
                <a:solidFill>
                  <a:schemeClr val="bg1"/>
                </a:solidFill>
              </a:defRPr>
            </a:lvl1pPr>
          </a:lstStyle>
          <a:p>
            <a:fld id="{7CCEADB6-F722-4B9F-A14D-58DDD1683164}" type="datetime1">
              <a:rPr lang="en-GB" smtClean="0"/>
              <a:pPr/>
              <a:t>02/06/2023</a:t>
            </a:fld>
            <a:endParaRPr lang="en-GB" dirty="0"/>
          </a:p>
        </p:txBody>
      </p:sp>
      <p:sp>
        <p:nvSpPr>
          <p:cNvPr id="5" name="Footer Placeholder 4"/>
          <p:cNvSpPr>
            <a:spLocks noGrp="1"/>
          </p:cNvSpPr>
          <p:nvPr>
            <p:ph type="ftr" sz="quarter" idx="11"/>
          </p:nvPr>
        </p:nvSpPr>
        <p:spPr/>
        <p:txBody>
          <a:bodyPr/>
          <a:lstStyle>
            <a:lvl1pPr>
              <a:defRPr>
                <a:solidFill>
                  <a:schemeClr val="bg1"/>
                </a:solidFill>
              </a:defRPr>
            </a:lvl1pPr>
          </a:lstStyle>
          <a:p>
            <a:r>
              <a:rPr lang="en-GB" dirty="0"/>
              <a:t>© GSMA 2022</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B51C77D3-387C-4881-A960-1F7F91E3F80B}" type="slidenum">
              <a:rPr lang="en-GB" smtClean="0"/>
              <a:pPr/>
              <a:t>‹#›</a:t>
            </a:fld>
            <a:endParaRPr lang="en-GB" dirty="0"/>
          </a:p>
        </p:txBody>
      </p:sp>
      <p:sp>
        <p:nvSpPr>
          <p:cNvPr id="10" name="Content Placeholder 9">
            <a:extLst>
              <a:ext uri="{FF2B5EF4-FFF2-40B4-BE49-F238E27FC236}">
                <a16:creationId xmlns:a16="http://schemas.microsoft.com/office/drawing/2014/main" id="{5B54E90F-50F9-D450-21A3-1F26B493D0BD}"/>
              </a:ext>
            </a:extLst>
          </p:cNvPr>
          <p:cNvSpPr>
            <a:spLocks noGrp="1"/>
          </p:cNvSpPr>
          <p:nvPr>
            <p:ph sz="quarter" idx="13"/>
          </p:nvPr>
        </p:nvSpPr>
        <p:spPr>
          <a:xfrm>
            <a:off x="12569206" y="3536950"/>
            <a:ext cx="10930557" cy="8758238"/>
          </a:xfrm>
        </p:spPr>
        <p:txBody>
          <a:bodyPr/>
          <a:lstStyle>
            <a:lvl1pPr>
              <a:defRPr sz="4400">
                <a:solidFill>
                  <a:schemeClr val="bg1"/>
                </a:solidFill>
              </a:defRPr>
            </a:lvl1pPr>
            <a:lvl2pPr>
              <a:defRPr sz="4400">
                <a:solidFill>
                  <a:schemeClr val="bg1"/>
                </a:solidFill>
              </a:defRPr>
            </a:lvl2pPr>
            <a:lvl3pPr>
              <a:defRPr sz="3200">
                <a:solidFill>
                  <a:schemeClr val="bg1"/>
                </a:solidFill>
              </a:defRPr>
            </a:lvl3pPr>
            <a:lvl4pPr>
              <a:buClrTx/>
              <a:defRPr sz="3200">
                <a:solidFill>
                  <a:schemeClr val="bg1"/>
                </a:solidFill>
              </a:defRPr>
            </a:lvl4pPr>
            <a:lvl5pPr>
              <a:defRPr sz="1800">
                <a:solidFill>
                  <a:schemeClr val="bg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pic>
        <p:nvPicPr>
          <p:cNvPr id="11" name="Graphic 10">
            <a:extLst>
              <a:ext uri="{FF2B5EF4-FFF2-40B4-BE49-F238E27FC236}">
                <a16:creationId xmlns:a16="http://schemas.microsoft.com/office/drawing/2014/main" id="{5928FC6B-84ED-7344-6D4C-8E10BB0BD632}"/>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1372164" y="12871279"/>
            <a:ext cx="2127600" cy="333546"/>
          </a:xfrm>
          <a:prstGeom prst="rect">
            <a:avLst/>
          </a:prstGeom>
        </p:spPr>
      </p:pic>
    </p:spTree>
    <p:extLst>
      <p:ext uri="{BB962C8B-B14F-4D97-AF65-F5344CB8AC3E}">
        <p14:creationId xmlns:p14="http://schemas.microsoft.com/office/powerpoint/2010/main" val="340933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 Column_White">
    <p:spTree>
      <p:nvGrpSpPr>
        <p:cNvPr id="1" name=""/>
        <p:cNvGrpSpPr/>
        <p:nvPr/>
      </p:nvGrpSpPr>
      <p:grpSpPr>
        <a:xfrm>
          <a:off x="0" y="0"/>
          <a:ext cx="0" cy="0"/>
          <a:chOff x="0" y="0"/>
          <a:chExt cx="0" cy="0"/>
        </a:xfrm>
      </p:grpSpPr>
      <p:sp>
        <p:nvSpPr>
          <p:cNvPr id="2" name="Title 1"/>
          <p:cNvSpPr>
            <a:spLocks noGrp="1"/>
          </p:cNvSpPr>
          <p:nvPr>
            <p:ph type="title"/>
          </p:nvPr>
        </p:nvSpPr>
        <p:spPr>
          <a:xfrm>
            <a:off x="881064" y="881063"/>
            <a:ext cx="22617364" cy="1021818"/>
          </a:xfrm>
        </p:spPr>
        <p:txBody>
          <a:bodyPr/>
          <a:lstStyle>
            <a:lvl1pPr>
              <a:defRPr sz="8000"/>
            </a:lvl1pPr>
          </a:lstStyle>
          <a:p>
            <a:r>
              <a:rPr lang="en-GB"/>
              <a:t>Click to edit Master title style</a:t>
            </a:r>
            <a:endParaRPr lang="en-GB" dirty="0"/>
          </a:p>
        </p:txBody>
      </p:sp>
      <p:sp>
        <p:nvSpPr>
          <p:cNvPr id="3" name="Content Placeholder 2"/>
          <p:cNvSpPr>
            <a:spLocks noGrp="1"/>
          </p:cNvSpPr>
          <p:nvPr>
            <p:ph idx="1"/>
          </p:nvPr>
        </p:nvSpPr>
        <p:spPr>
          <a:xfrm>
            <a:off x="881063" y="3536950"/>
            <a:ext cx="7124577" cy="8758238"/>
          </a:xfrm>
        </p:spPr>
        <p:txBody>
          <a:bodyPr/>
          <a:lstStyle>
            <a:lvl1pPr>
              <a:defRPr sz="4400">
                <a:solidFill>
                  <a:schemeClr val="accent4"/>
                </a:solidFill>
              </a:defRPr>
            </a:lvl1pPr>
            <a:lvl2pPr>
              <a:defRPr sz="4400"/>
            </a:lvl2pPr>
            <a:lvl3pPr>
              <a:defRPr sz="3200"/>
            </a:lvl3pPr>
            <a:lvl4pPr>
              <a:buClr>
                <a:schemeClr val="accent4"/>
              </a:buClr>
              <a:defRPr sz="3200"/>
            </a:lvl4pPr>
            <a:lvl5pPr>
              <a:defRPr sz="18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4" name="Date Placeholder 3"/>
          <p:cNvSpPr>
            <a:spLocks noGrp="1"/>
          </p:cNvSpPr>
          <p:nvPr>
            <p:ph type="dt" sz="half" idx="10"/>
          </p:nvPr>
        </p:nvSpPr>
        <p:spPr>
          <a:xfrm>
            <a:off x="4823286" y="12944834"/>
            <a:ext cx="3689552" cy="307777"/>
          </a:xfrm>
          <a:prstGeom prst="rect">
            <a:avLst/>
          </a:prstGeom>
        </p:spPr>
        <p:txBody>
          <a:bodyPr/>
          <a:lstStyle/>
          <a:p>
            <a:fld id="{7CCEADB6-F722-4B9F-A14D-58DDD1683164}" type="datetime1">
              <a:rPr lang="en-GB" smtClean="0"/>
              <a:t>02/06/2023</a:t>
            </a:fld>
            <a:endParaRPr lang="en-GB" dirty="0"/>
          </a:p>
        </p:txBody>
      </p:sp>
      <p:sp>
        <p:nvSpPr>
          <p:cNvPr id="5" name="Footer Placeholder 4"/>
          <p:cNvSpPr>
            <a:spLocks noGrp="1"/>
          </p:cNvSpPr>
          <p:nvPr>
            <p:ph type="ftr" sz="quarter" idx="11"/>
          </p:nvPr>
        </p:nvSpPr>
        <p:spPr/>
        <p:txBody>
          <a:bodyPr/>
          <a:lstStyle/>
          <a:p>
            <a:r>
              <a:rPr lang="en-GB" dirty="0"/>
              <a:t>© GSMA 2022</a:t>
            </a:r>
          </a:p>
        </p:txBody>
      </p:sp>
      <p:sp>
        <p:nvSpPr>
          <p:cNvPr id="6" name="Slide Number Placeholder 5"/>
          <p:cNvSpPr>
            <a:spLocks noGrp="1"/>
          </p:cNvSpPr>
          <p:nvPr>
            <p:ph type="sldNum" sz="quarter" idx="12"/>
          </p:nvPr>
        </p:nvSpPr>
        <p:spPr/>
        <p:txBody>
          <a:bodyPr/>
          <a:lstStyle/>
          <a:p>
            <a:fld id="{B51C77D3-387C-4881-A960-1F7F91E3F80B}" type="slidenum">
              <a:rPr lang="en-GB" smtClean="0"/>
              <a:t>‹#›</a:t>
            </a:fld>
            <a:endParaRPr lang="en-GB" dirty="0"/>
          </a:p>
        </p:txBody>
      </p:sp>
      <p:pic>
        <p:nvPicPr>
          <p:cNvPr id="11" name="Graphic 10">
            <a:extLst>
              <a:ext uri="{FF2B5EF4-FFF2-40B4-BE49-F238E27FC236}">
                <a16:creationId xmlns:a16="http://schemas.microsoft.com/office/drawing/2014/main" id="{33240DBB-AF57-9221-705F-3C7F495A8FE6}"/>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1372164" y="12871279"/>
            <a:ext cx="2127600" cy="333546"/>
          </a:xfrm>
          <a:prstGeom prst="rect">
            <a:avLst/>
          </a:prstGeom>
        </p:spPr>
      </p:pic>
      <p:sp>
        <p:nvSpPr>
          <p:cNvPr id="9" name="Content Placeholder 2">
            <a:extLst>
              <a:ext uri="{FF2B5EF4-FFF2-40B4-BE49-F238E27FC236}">
                <a16:creationId xmlns:a16="http://schemas.microsoft.com/office/drawing/2014/main" id="{C1CFBB50-87E0-D806-5666-9B050DB8CBC1}"/>
              </a:ext>
            </a:extLst>
          </p:cNvPr>
          <p:cNvSpPr>
            <a:spLocks noGrp="1"/>
          </p:cNvSpPr>
          <p:nvPr>
            <p:ph idx="13"/>
          </p:nvPr>
        </p:nvSpPr>
        <p:spPr>
          <a:xfrm>
            <a:off x="8628918" y="3536950"/>
            <a:ext cx="7124577" cy="8758238"/>
          </a:xfrm>
        </p:spPr>
        <p:txBody>
          <a:bodyPr/>
          <a:lstStyle>
            <a:lvl1pPr>
              <a:defRPr sz="4400">
                <a:solidFill>
                  <a:schemeClr val="accent4"/>
                </a:solidFill>
              </a:defRPr>
            </a:lvl1pPr>
            <a:lvl2pPr>
              <a:defRPr sz="4400"/>
            </a:lvl2pPr>
            <a:lvl3pPr>
              <a:defRPr sz="3200"/>
            </a:lvl3pPr>
            <a:lvl4pPr>
              <a:buClr>
                <a:schemeClr val="accent4"/>
              </a:buClr>
              <a:defRPr sz="3200"/>
            </a:lvl4pPr>
            <a:lvl5pPr>
              <a:defRPr sz="18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12" name="Content Placeholder 2">
            <a:extLst>
              <a:ext uri="{FF2B5EF4-FFF2-40B4-BE49-F238E27FC236}">
                <a16:creationId xmlns:a16="http://schemas.microsoft.com/office/drawing/2014/main" id="{750B4A51-2A2C-566C-3CFC-3BEF1B68A015}"/>
              </a:ext>
            </a:extLst>
          </p:cNvPr>
          <p:cNvSpPr>
            <a:spLocks noGrp="1"/>
          </p:cNvSpPr>
          <p:nvPr>
            <p:ph idx="14"/>
          </p:nvPr>
        </p:nvSpPr>
        <p:spPr>
          <a:xfrm>
            <a:off x="16373851" y="3536950"/>
            <a:ext cx="7124577" cy="8758238"/>
          </a:xfrm>
        </p:spPr>
        <p:txBody>
          <a:bodyPr/>
          <a:lstStyle>
            <a:lvl1pPr>
              <a:defRPr sz="4400">
                <a:solidFill>
                  <a:schemeClr val="accent4"/>
                </a:solidFill>
              </a:defRPr>
            </a:lvl1pPr>
            <a:lvl2pPr>
              <a:defRPr sz="4400"/>
            </a:lvl2pPr>
            <a:lvl3pPr>
              <a:defRPr sz="3200"/>
            </a:lvl3pPr>
            <a:lvl4pPr>
              <a:buClr>
                <a:schemeClr val="accent4"/>
              </a:buClr>
              <a:defRPr sz="3200"/>
            </a:lvl4pPr>
            <a:lvl5pPr>
              <a:defRPr sz="18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Tree>
    <p:extLst>
      <p:ext uri="{BB962C8B-B14F-4D97-AF65-F5344CB8AC3E}">
        <p14:creationId xmlns:p14="http://schemas.microsoft.com/office/powerpoint/2010/main" val="490019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 Column_Red">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81064" y="881063"/>
            <a:ext cx="22617364" cy="1021818"/>
          </a:xfrm>
        </p:spPr>
        <p:txBody>
          <a:bodyPr/>
          <a:lstStyle>
            <a:lvl1pPr>
              <a:defRPr sz="8000">
                <a:solidFill>
                  <a:schemeClr val="bg1"/>
                </a:solidFill>
              </a:defRPr>
            </a:lvl1pPr>
          </a:lstStyle>
          <a:p>
            <a:r>
              <a:rPr lang="en-GB"/>
              <a:t>Click to edit Master title style</a:t>
            </a:r>
            <a:endParaRPr lang="en-GB" dirty="0"/>
          </a:p>
        </p:txBody>
      </p:sp>
      <p:sp>
        <p:nvSpPr>
          <p:cNvPr id="3" name="Content Placeholder 2"/>
          <p:cNvSpPr>
            <a:spLocks noGrp="1"/>
          </p:cNvSpPr>
          <p:nvPr>
            <p:ph idx="1"/>
          </p:nvPr>
        </p:nvSpPr>
        <p:spPr>
          <a:xfrm>
            <a:off x="881063" y="3536950"/>
            <a:ext cx="7124577" cy="8758238"/>
          </a:xfrm>
        </p:spPr>
        <p:txBody>
          <a:bodyPr/>
          <a:lstStyle>
            <a:lvl1pPr>
              <a:defRPr sz="4400">
                <a:solidFill>
                  <a:schemeClr val="bg1"/>
                </a:solidFill>
              </a:defRPr>
            </a:lvl1pPr>
            <a:lvl2pPr>
              <a:defRPr sz="4400">
                <a:solidFill>
                  <a:schemeClr val="bg1"/>
                </a:solidFill>
              </a:defRPr>
            </a:lvl2pPr>
            <a:lvl3pPr>
              <a:defRPr sz="3200">
                <a:solidFill>
                  <a:schemeClr val="bg1"/>
                </a:solidFill>
              </a:defRPr>
            </a:lvl3pPr>
            <a:lvl4pPr>
              <a:buClr>
                <a:schemeClr val="bg1"/>
              </a:buClr>
              <a:defRPr sz="3200">
                <a:solidFill>
                  <a:schemeClr val="bg1"/>
                </a:solidFill>
              </a:defRPr>
            </a:lvl4pPr>
            <a:lvl5pPr>
              <a:defRPr sz="1800">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4" name="Date Placeholder 3"/>
          <p:cNvSpPr>
            <a:spLocks noGrp="1"/>
          </p:cNvSpPr>
          <p:nvPr>
            <p:ph type="dt" sz="half" idx="10"/>
          </p:nvPr>
        </p:nvSpPr>
        <p:spPr>
          <a:xfrm>
            <a:off x="4823286" y="12944834"/>
            <a:ext cx="3689552" cy="307777"/>
          </a:xfrm>
          <a:prstGeom prst="rect">
            <a:avLst/>
          </a:prstGeom>
        </p:spPr>
        <p:txBody>
          <a:bodyPr/>
          <a:lstStyle>
            <a:lvl1pPr>
              <a:defRPr>
                <a:solidFill>
                  <a:schemeClr val="bg1"/>
                </a:solidFill>
              </a:defRPr>
            </a:lvl1pPr>
          </a:lstStyle>
          <a:p>
            <a:fld id="{7CCEADB6-F722-4B9F-A14D-58DDD1683164}" type="datetime1">
              <a:rPr lang="en-GB" smtClean="0"/>
              <a:pPr/>
              <a:t>02/06/2023</a:t>
            </a:fld>
            <a:endParaRPr lang="en-GB" dirty="0"/>
          </a:p>
        </p:txBody>
      </p:sp>
      <p:sp>
        <p:nvSpPr>
          <p:cNvPr id="5" name="Footer Placeholder 4"/>
          <p:cNvSpPr>
            <a:spLocks noGrp="1"/>
          </p:cNvSpPr>
          <p:nvPr>
            <p:ph type="ftr" sz="quarter" idx="11"/>
          </p:nvPr>
        </p:nvSpPr>
        <p:spPr/>
        <p:txBody>
          <a:bodyPr/>
          <a:lstStyle>
            <a:lvl1pPr>
              <a:defRPr>
                <a:solidFill>
                  <a:schemeClr val="bg1"/>
                </a:solidFill>
              </a:defRPr>
            </a:lvl1pPr>
          </a:lstStyle>
          <a:p>
            <a:r>
              <a:rPr lang="en-GB" dirty="0"/>
              <a:t>© GSMA 2022</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B51C77D3-387C-4881-A960-1F7F91E3F80B}" type="slidenum">
              <a:rPr lang="en-GB" smtClean="0"/>
              <a:pPr/>
              <a:t>‹#›</a:t>
            </a:fld>
            <a:endParaRPr lang="en-GB" dirty="0"/>
          </a:p>
        </p:txBody>
      </p:sp>
      <p:pic>
        <p:nvPicPr>
          <p:cNvPr id="11" name="Graphic 10">
            <a:extLst>
              <a:ext uri="{FF2B5EF4-FFF2-40B4-BE49-F238E27FC236}">
                <a16:creationId xmlns:a16="http://schemas.microsoft.com/office/drawing/2014/main" id="{33240DBB-AF57-9221-705F-3C7F495A8FE6}"/>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1372164" y="12871279"/>
            <a:ext cx="2127600" cy="333546"/>
          </a:xfrm>
          <a:prstGeom prst="rect">
            <a:avLst/>
          </a:prstGeom>
        </p:spPr>
      </p:pic>
      <p:sp>
        <p:nvSpPr>
          <p:cNvPr id="9" name="Content Placeholder 2">
            <a:extLst>
              <a:ext uri="{FF2B5EF4-FFF2-40B4-BE49-F238E27FC236}">
                <a16:creationId xmlns:a16="http://schemas.microsoft.com/office/drawing/2014/main" id="{C1CFBB50-87E0-D806-5666-9B050DB8CBC1}"/>
              </a:ext>
            </a:extLst>
          </p:cNvPr>
          <p:cNvSpPr>
            <a:spLocks noGrp="1"/>
          </p:cNvSpPr>
          <p:nvPr>
            <p:ph idx="13"/>
          </p:nvPr>
        </p:nvSpPr>
        <p:spPr>
          <a:xfrm>
            <a:off x="8628918" y="3536950"/>
            <a:ext cx="7124577" cy="8758238"/>
          </a:xfrm>
        </p:spPr>
        <p:txBody>
          <a:bodyPr/>
          <a:lstStyle>
            <a:lvl1pPr>
              <a:defRPr sz="4400">
                <a:solidFill>
                  <a:schemeClr val="bg1"/>
                </a:solidFill>
              </a:defRPr>
            </a:lvl1pPr>
            <a:lvl2pPr>
              <a:defRPr sz="4400">
                <a:solidFill>
                  <a:schemeClr val="bg1"/>
                </a:solidFill>
              </a:defRPr>
            </a:lvl2pPr>
            <a:lvl3pPr>
              <a:defRPr sz="3200">
                <a:solidFill>
                  <a:schemeClr val="bg1"/>
                </a:solidFill>
              </a:defRPr>
            </a:lvl3pPr>
            <a:lvl4pPr marL="648000" indent="-648000">
              <a:buClr>
                <a:schemeClr val="accent4"/>
              </a:buClr>
              <a:defRPr lang="en-US" sz="3200" kern="1200" spc="-130" baseline="0" dirty="0">
                <a:solidFill>
                  <a:schemeClr val="bg1"/>
                </a:solidFill>
                <a:latin typeface="+mn-lt"/>
                <a:ea typeface="+mn-ea"/>
                <a:cs typeface="+mn-cs"/>
              </a:defRPr>
            </a:lvl4pPr>
            <a:lvl5pPr>
              <a:defRPr sz="1800">
                <a:solidFill>
                  <a:schemeClr val="bg1"/>
                </a:solidFill>
              </a:defRPr>
            </a:lvl5pPr>
          </a:lstStyle>
          <a:p>
            <a:pPr lvl="0"/>
            <a:r>
              <a:rPr lang="en-GB"/>
              <a:t>Click to edit Master text styles</a:t>
            </a:r>
          </a:p>
          <a:p>
            <a:pPr lvl="1"/>
            <a:r>
              <a:rPr lang="en-GB"/>
              <a:t>Second level</a:t>
            </a:r>
          </a:p>
          <a:p>
            <a:pPr lvl="2"/>
            <a:r>
              <a:rPr lang="en-GB"/>
              <a:t>Third level</a:t>
            </a:r>
          </a:p>
          <a:p>
            <a:pPr marL="648000" lvl="3" indent="-648000" algn="l" defTabSz="1828709" rtl="0" eaLnBrk="1" latinLnBrk="0" hangingPunct="1">
              <a:lnSpc>
                <a:spcPct val="88000"/>
              </a:lnSpc>
              <a:spcBef>
                <a:spcPts val="0"/>
              </a:spcBef>
              <a:spcAft>
                <a:spcPts val="1800"/>
              </a:spcAft>
              <a:buClr>
                <a:schemeClr val="bg1"/>
              </a:buClr>
              <a:buFont typeface="Arial" panose="020B0604020202020204" pitchFamily="34" charset="0"/>
              <a:buChar char="–"/>
            </a:pPr>
            <a:r>
              <a:rPr lang="en-GB"/>
              <a:t>Fourth level</a:t>
            </a:r>
          </a:p>
          <a:p>
            <a:pPr lvl="4"/>
            <a:r>
              <a:rPr lang="en-GB"/>
              <a:t>Fifth level</a:t>
            </a:r>
            <a:endParaRPr lang="en-GB" dirty="0"/>
          </a:p>
        </p:txBody>
      </p:sp>
      <p:sp>
        <p:nvSpPr>
          <p:cNvPr id="12" name="Content Placeholder 2">
            <a:extLst>
              <a:ext uri="{FF2B5EF4-FFF2-40B4-BE49-F238E27FC236}">
                <a16:creationId xmlns:a16="http://schemas.microsoft.com/office/drawing/2014/main" id="{750B4A51-2A2C-566C-3CFC-3BEF1B68A015}"/>
              </a:ext>
            </a:extLst>
          </p:cNvPr>
          <p:cNvSpPr>
            <a:spLocks noGrp="1"/>
          </p:cNvSpPr>
          <p:nvPr>
            <p:ph idx="14"/>
          </p:nvPr>
        </p:nvSpPr>
        <p:spPr>
          <a:xfrm>
            <a:off x="16373851" y="3536950"/>
            <a:ext cx="7124577" cy="8758238"/>
          </a:xfrm>
        </p:spPr>
        <p:txBody>
          <a:bodyPr/>
          <a:lstStyle>
            <a:lvl1pPr>
              <a:defRPr sz="4400">
                <a:solidFill>
                  <a:schemeClr val="bg1"/>
                </a:solidFill>
              </a:defRPr>
            </a:lvl1pPr>
            <a:lvl2pPr>
              <a:defRPr sz="4400">
                <a:solidFill>
                  <a:schemeClr val="bg1"/>
                </a:solidFill>
              </a:defRPr>
            </a:lvl2pPr>
            <a:lvl3pPr>
              <a:defRPr sz="3200">
                <a:solidFill>
                  <a:schemeClr val="bg1"/>
                </a:solidFill>
              </a:defRPr>
            </a:lvl3pPr>
            <a:lvl4pPr marL="648000" indent="-648000">
              <a:buClr>
                <a:schemeClr val="accent4"/>
              </a:buClr>
              <a:defRPr lang="en-US" sz="3200" kern="1200" spc="-130" baseline="0" dirty="0">
                <a:solidFill>
                  <a:schemeClr val="bg1"/>
                </a:solidFill>
                <a:latin typeface="+mn-lt"/>
                <a:ea typeface="+mn-ea"/>
                <a:cs typeface="+mn-cs"/>
              </a:defRPr>
            </a:lvl4pPr>
            <a:lvl5pPr>
              <a:defRPr sz="1800">
                <a:solidFill>
                  <a:schemeClr val="bg1"/>
                </a:solidFill>
              </a:defRPr>
            </a:lvl5pPr>
          </a:lstStyle>
          <a:p>
            <a:pPr lvl="0"/>
            <a:r>
              <a:rPr lang="en-GB"/>
              <a:t>Click to edit Master text styles</a:t>
            </a:r>
          </a:p>
          <a:p>
            <a:pPr lvl="1"/>
            <a:r>
              <a:rPr lang="en-GB"/>
              <a:t>Second level</a:t>
            </a:r>
          </a:p>
          <a:p>
            <a:pPr lvl="2"/>
            <a:r>
              <a:rPr lang="en-GB"/>
              <a:t>Third level</a:t>
            </a:r>
          </a:p>
          <a:p>
            <a:pPr marL="648000" lvl="3" indent="-648000" algn="l" defTabSz="1828709" rtl="0" eaLnBrk="1" latinLnBrk="0" hangingPunct="1">
              <a:lnSpc>
                <a:spcPct val="88000"/>
              </a:lnSpc>
              <a:spcBef>
                <a:spcPts val="0"/>
              </a:spcBef>
              <a:spcAft>
                <a:spcPts val="1800"/>
              </a:spcAft>
              <a:buClr>
                <a:schemeClr val="bg1"/>
              </a:buClr>
              <a:buFont typeface="Arial" panose="020B0604020202020204" pitchFamily="34" charset="0"/>
              <a:buChar char="–"/>
            </a:pPr>
            <a:r>
              <a:rPr lang="en-GB"/>
              <a:t>Fourth level</a:t>
            </a:r>
          </a:p>
          <a:p>
            <a:pPr lvl="4"/>
            <a:r>
              <a:rPr lang="en-GB"/>
              <a:t>Fifth level</a:t>
            </a:r>
            <a:endParaRPr lang="en-GB" dirty="0"/>
          </a:p>
        </p:txBody>
      </p:sp>
    </p:spTree>
    <p:extLst>
      <p:ext uri="{BB962C8B-B14F-4D97-AF65-F5344CB8AC3E}">
        <p14:creationId xmlns:p14="http://schemas.microsoft.com/office/powerpoint/2010/main" val="40792079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Large Picture A">
    <p:bg>
      <p:bgPr>
        <a:solidFill>
          <a:schemeClr val="bg2"/>
        </a:solid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51C77D3-387C-4881-A960-1F7F91E3F80B}" type="slidenum">
              <a:rPr lang="en-GB" smtClean="0"/>
              <a:t>‹#›</a:t>
            </a:fld>
            <a:endParaRPr lang="en-GB" dirty="0"/>
          </a:p>
        </p:txBody>
      </p:sp>
      <p:sp>
        <p:nvSpPr>
          <p:cNvPr id="7" name="Picture Placeholder 6">
            <a:extLst>
              <a:ext uri="{FF2B5EF4-FFF2-40B4-BE49-F238E27FC236}">
                <a16:creationId xmlns:a16="http://schemas.microsoft.com/office/drawing/2014/main" id="{DC931263-CF04-265D-F287-4D5ACD269E29}"/>
              </a:ext>
            </a:extLst>
          </p:cNvPr>
          <p:cNvSpPr>
            <a:spLocks noGrp="1"/>
          </p:cNvSpPr>
          <p:nvPr>
            <p:ph type="pic" sz="quarter" idx="13"/>
          </p:nvPr>
        </p:nvSpPr>
        <p:spPr>
          <a:xfrm>
            <a:off x="0" y="0"/>
            <a:ext cx="16007426" cy="13716000"/>
          </a:xfrm>
          <a:solidFill>
            <a:schemeClr val="bg1">
              <a:lumMod val="85000"/>
            </a:schemeClr>
          </a:solidFill>
        </p:spPr>
        <p:txBody>
          <a:bodyPr anchor="ctr" anchorCtr="1"/>
          <a:lstStyle>
            <a:lvl1pPr>
              <a:lnSpc>
                <a:spcPct val="88000"/>
              </a:lnSpc>
              <a:defRPr sz="4000" b="0"/>
            </a:lvl1pPr>
            <a:lvl3pPr algn="ctr">
              <a:defRPr/>
            </a:lvl3pPr>
          </a:lstStyle>
          <a:p>
            <a:pPr lvl="0"/>
            <a:endParaRPr lang="en-GB" dirty="0"/>
          </a:p>
        </p:txBody>
      </p:sp>
      <p:sp>
        <p:nvSpPr>
          <p:cNvPr id="11" name="Text Placeholder 10">
            <a:extLst>
              <a:ext uri="{FF2B5EF4-FFF2-40B4-BE49-F238E27FC236}">
                <a16:creationId xmlns:a16="http://schemas.microsoft.com/office/drawing/2014/main" id="{7B4841FE-32C4-0298-142F-7A21E85D0C51}"/>
              </a:ext>
            </a:extLst>
          </p:cNvPr>
          <p:cNvSpPr>
            <a:spLocks noGrp="1"/>
          </p:cNvSpPr>
          <p:nvPr>
            <p:ph type="body" sz="quarter" idx="14"/>
          </p:nvPr>
        </p:nvSpPr>
        <p:spPr>
          <a:xfrm>
            <a:off x="17839095" y="2026640"/>
            <a:ext cx="5660668" cy="10268548"/>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pic>
        <p:nvPicPr>
          <p:cNvPr id="8" name="Graphic 7">
            <a:extLst>
              <a:ext uri="{FF2B5EF4-FFF2-40B4-BE49-F238E27FC236}">
                <a16:creationId xmlns:a16="http://schemas.microsoft.com/office/drawing/2014/main" id="{18FB3E3C-747F-02C7-8E65-60460527994A}"/>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1372164" y="12871279"/>
            <a:ext cx="2127600" cy="333546"/>
          </a:xfrm>
          <a:prstGeom prst="rect">
            <a:avLst/>
          </a:prstGeom>
        </p:spPr>
      </p:pic>
    </p:spTree>
    <p:extLst>
      <p:ext uri="{BB962C8B-B14F-4D97-AF65-F5344CB8AC3E}">
        <p14:creationId xmlns:p14="http://schemas.microsoft.com/office/powerpoint/2010/main" val="1971183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Large Picture A_Red">
    <p:bg>
      <p:bgPr>
        <a:solidFill>
          <a:schemeClr val="accent4"/>
        </a:solid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lvl1pPr>
              <a:defRPr>
                <a:solidFill>
                  <a:schemeClr val="bg1"/>
                </a:solidFill>
              </a:defRPr>
            </a:lvl1pPr>
          </a:lstStyle>
          <a:p>
            <a:fld id="{B51C77D3-387C-4881-A960-1F7F91E3F80B}" type="slidenum">
              <a:rPr lang="en-GB" smtClean="0"/>
              <a:pPr/>
              <a:t>‹#›</a:t>
            </a:fld>
            <a:endParaRPr lang="en-GB" dirty="0"/>
          </a:p>
        </p:txBody>
      </p:sp>
      <p:sp>
        <p:nvSpPr>
          <p:cNvPr id="7" name="Picture Placeholder 6">
            <a:extLst>
              <a:ext uri="{FF2B5EF4-FFF2-40B4-BE49-F238E27FC236}">
                <a16:creationId xmlns:a16="http://schemas.microsoft.com/office/drawing/2014/main" id="{DC931263-CF04-265D-F287-4D5ACD269E29}"/>
              </a:ext>
            </a:extLst>
          </p:cNvPr>
          <p:cNvSpPr>
            <a:spLocks noGrp="1"/>
          </p:cNvSpPr>
          <p:nvPr>
            <p:ph type="pic" sz="quarter" idx="13"/>
          </p:nvPr>
        </p:nvSpPr>
        <p:spPr>
          <a:xfrm>
            <a:off x="0" y="0"/>
            <a:ext cx="16007426" cy="13716000"/>
          </a:xfrm>
          <a:solidFill>
            <a:schemeClr val="bg1">
              <a:lumMod val="85000"/>
            </a:schemeClr>
          </a:solidFill>
        </p:spPr>
        <p:txBody>
          <a:bodyPr anchor="ctr" anchorCtr="1"/>
          <a:lstStyle>
            <a:lvl1pPr>
              <a:lnSpc>
                <a:spcPct val="88000"/>
              </a:lnSpc>
              <a:defRPr sz="4000" b="0"/>
            </a:lvl1pPr>
            <a:lvl3pPr algn="ctr">
              <a:defRPr/>
            </a:lvl3pPr>
          </a:lstStyle>
          <a:p>
            <a:pPr lvl="0"/>
            <a:endParaRPr lang="en-GB" dirty="0"/>
          </a:p>
        </p:txBody>
      </p:sp>
      <p:sp>
        <p:nvSpPr>
          <p:cNvPr id="11" name="Text Placeholder 10">
            <a:extLst>
              <a:ext uri="{FF2B5EF4-FFF2-40B4-BE49-F238E27FC236}">
                <a16:creationId xmlns:a16="http://schemas.microsoft.com/office/drawing/2014/main" id="{7B4841FE-32C4-0298-142F-7A21E85D0C51}"/>
              </a:ext>
            </a:extLst>
          </p:cNvPr>
          <p:cNvSpPr>
            <a:spLocks noGrp="1"/>
          </p:cNvSpPr>
          <p:nvPr>
            <p:ph type="body" sz="quarter" idx="14"/>
          </p:nvPr>
        </p:nvSpPr>
        <p:spPr>
          <a:xfrm>
            <a:off x="17839095" y="2026640"/>
            <a:ext cx="5660668" cy="10268548"/>
          </a:xfrm>
        </p:spPr>
        <p:txBody>
          <a:bodyPr/>
          <a:lstStyle>
            <a:lvl1pPr>
              <a:defRPr>
                <a:solidFill>
                  <a:schemeClr val="bg1"/>
                </a:solidFill>
              </a:defRPr>
            </a:lvl1pPr>
            <a:lvl2pPr>
              <a:defRPr>
                <a:solidFill>
                  <a:schemeClr val="bg1"/>
                </a:solidFill>
              </a:defRPr>
            </a:lvl2pPr>
            <a:lvl3pPr>
              <a:defRPr>
                <a:solidFill>
                  <a:schemeClr val="bg1"/>
                </a:solidFill>
              </a:defRPr>
            </a:lvl3pPr>
            <a:lvl4pPr>
              <a:buClrTx/>
              <a:defRPr>
                <a:solidFill>
                  <a:schemeClr val="bg1"/>
                </a:solidFill>
              </a:defRPr>
            </a:lvl4pPr>
            <a:lvl5pPr>
              <a:defRPr>
                <a:solidFill>
                  <a:schemeClr val="bg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pic>
        <p:nvPicPr>
          <p:cNvPr id="8" name="Graphic 7">
            <a:extLst>
              <a:ext uri="{FF2B5EF4-FFF2-40B4-BE49-F238E27FC236}">
                <a16:creationId xmlns:a16="http://schemas.microsoft.com/office/drawing/2014/main" id="{0AEB487A-C207-885A-8A9D-688F14E5C00C}"/>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1372164" y="12871279"/>
            <a:ext cx="2127600" cy="333546"/>
          </a:xfrm>
          <a:prstGeom prst="rect">
            <a:avLst/>
          </a:prstGeom>
        </p:spPr>
      </p:pic>
    </p:spTree>
    <p:extLst>
      <p:ext uri="{BB962C8B-B14F-4D97-AF65-F5344CB8AC3E}">
        <p14:creationId xmlns:p14="http://schemas.microsoft.com/office/powerpoint/2010/main" val="1823334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Large Picture B">
    <p:bg>
      <p:bgPr>
        <a:solidFill>
          <a:schemeClr val="bg1"/>
        </a:soli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DC931263-CF04-265D-F287-4D5ACD269E29}"/>
              </a:ext>
            </a:extLst>
          </p:cNvPr>
          <p:cNvSpPr>
            <a:spLocks noGrp="1"/>
          </p:cNvSpPr>
          <p:nvPr>
            <p:ph type="pic" sz="quarter" idx="13"/>
          </p:nvPr>
        </p:nvSpPr>
        <p:spPr>
          <a:xfrm>
            <a:off x="881063" y="881062"/>
            <a:ext cx="15126362" cy="11414125"/>
          </a:xfrm>
          <a:solidFill>
            <a:schemeClr val="bg1">
              <a:lumMod val="85000"/>
            </a:schemeClr>
          </a:solidFill>
        </p:spPr>
        <p:txBody>
          <a:bodyPr anchor="ctr" anchorCtr="1"/>
          <a:lstStyle>
            <a:lvl1pPr>
              <a:lnSpc>
                <a:spcPct val="88000"/>
              </a:lnSpc>
              <a:defRPr sz="4000" b="0"/>
            </a:lvl1pPr>
            <a:lvl3pPr algn="ctr">
              <a:defRPr/>
            </a:lvl3pPr>
          </a:lstStyle>
          <a:p>
            <a:pPr lvl="0"/>
            <a:endParaRPr lang="en-GB" dirty="0"/>
          </a:p>
        </p:txBody>
      </p:sp>
      <p:sp>
        <p:nvSpPr>
          <p:cNvPr id="11" name="Text Placeholder 10">
            <a:extLst>
              <a:ext uri="{FF2B5EF4-FFF2-40B4-BE49-F238E27FC236}">
                <a16:creationId xmlns:a16="http://schemas.microsoft.com/office/drawing/2014/main" id="{7B4841FE-32C4-0298-142F-7A21E85D0C51}"/>
              </a:ext>
            </a:extLst>
          </p:cNvPr>
          <p:cNvSpPr>
            <a:spLocks noGrp="1"/>
          </p:cNvSpPr>
          <p:nvPr>
            <p:ph type="body" sz="quarter" idx="14"/>
          </p:nvPr>
        </p:nvSpPr>
        <p:spPr>
          <a:xfrm>
            <a:off x="17839095" y="2026640"/>
            <a:ext cx="5660668" cy="10268548"/>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9" name="Date Placeholder 8">
            <a:extLst>
              <a:ext uri="{FF2B5EF4-FFF2-40B4-BE49-F238E27FC236}">
                <a16:creationId xmlns:a16="http://schemas.microsoft.com/office/drawing/2014/main" id="{912AE86A-C8E6-21B6-852A-D756DCEEDAE7}"/>
              </a:ext>
            </a:extLst>
          </p:cNvPr>
          <p:cNvSpPr>
            <a:spLocks noGrp="1"/>
          </p:cNvSpPr>
          <p:nvPr>
            <p:ph type="dt" sz="half" idx="15"/>
          </p:nvPr>
        </p:nvSpPr>
        <p:spPr>
          <a:xfrm>
            <a:off x="4823286" y="12944834"/>
            <a:ext cx="3689552" cy="307777"/>
          </a:xfrm>
          <a:prstGeom prst="rect">
            <a:avLst/>
          </a:prstGeom>
        </p:spPr>
        <p:txBody>
          <a:bodyPr/>
          <a:lstStyle/>
          <a:p>
            <a:fld id="{7E88A085-3330-4B00-A60A-515326445D30}" type="datetime1">
              <a:rPr lang="en-GB" smtClean="0"/>
              <a:t>02/06/2023</a:t>
            </a:fld>
            <a:endParaRPr lang="en-GB" dirty="0"/>
          </a:p>
        </p:txBody>
      </p:sp>
      <p:sp>
        <p:nvSpPr>
          <p:cNvPr id="10" name="Footer Placeholder 9">
            <a:extLst>
              <a:ext uri="{FF2B5EF4-FFF2-40B4-BE49-F238E27FC236}">
                <a16:creationId xmlns:a16="http://schemas.microsoft.com/office/drawing/2014/main" id="{7B0191E1-0EA8-2612-5330-63F317927630}"/>
              </a:ext>
            </a:extLst>
          </p:cNvPr>
          <p:cNvSpPr>
            <a:spLocks noGrp="1"/>
          </p:cNvSpPr>
          <p:nvPr>
            <p:ph type="ftr" sz="quarter" idx="16"/>
          </p:nvPr>
        </p:nvSpPr>
        <p:spPr/>
        <p:txBody>
          <a:bodyPr/>
          <a:lstStyle/>
          <a:p>
            <a:r>
              <a:rPr lang="en-GB" dirty="0"/>
              <a:t>© GSMA 2022</a:t>
            </a:r>
          </a:p>
        </p:txBody>
      </p:sp>
      <p:sp>
        <p:nvSpPr>
          <p:cNvPr id="12" name="Slide Number Placeholder 11">
            <a:extLst>
              <a:ext uri="{FF2B5EF4-FFF2-40B4-BE49-F238E27FC236}">
                <a16:creationId xmlns:a16="http://schemas.microsoft.com/office/drawing/2014/main" id="{6407607C-CE0E-2DE4-7856-E46C106F27B2}"/>
              </a:ext>
            </a:extLst>
          </p:cNvPr>
          <p:cNvSpPr>
            <a:spLocks noGrp="1"/>
          </p:cNvSpPr>
          <p:nvPr>
            <p:ph type="sldNum" sz="quarter" idx="17"/>
          </p:nvPr>
        </p:nvSpPr>
        <p:spPr/>
        <p:txBody>
          <a:bodyPr/>
          <a:lstStyle/>
          <a:p>
            <a:fld id="{B51C77D3-387C-4881-A960-1F7F91E3F80B}" type="slidenum">
              <a:rPr lang="en-GB" smtClean="0"/>
              <a:pPr/>
              <a:t>‹#›</a:t>
            </a:fld>
            <a:endParaRPr lang="en-GB" dirty="0"/>
          </a:p>
        </p:txBody>
      </p:sp>
      <p:pic>
        <p:nvPicPr>
          <p:cNvPr id="13" name="Graphic 12">
            <a:extLst>
              <a:ext uri="{FF2B5EF4-FFF2-40B4-BE49-F238E27FC236}">
                <a16:creationId xmlns:a16="http://schemas.microsoft.com/office/drawing/2014/main" id="{54D64EAF-C3F4-EBEE-D7D3-F4E432F2F587}"/>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1372164" y="12871279"/>
            <a:ext cx="2127600" cy="333546"/>
          </a:xfrm>
          <a:prstGeom prst="rect">
            <a:avLst/>
          </a:prstGeom>
        </p:spPr>
      </p:pic>
    </p:spTree>
    <p:extLst>
      <p:ext uri="{BB962C8B-B14F-4D97-AF65-F5344CB8AC3E}">
        <p14:creationId xmlns:p14="http://schemas.microsoft.com/office/powerpoint/2010/main" val="1503747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_White">
    <p:spTree>
      <p:nvGrpSpPr>
        <p:cNvPr id="1" name=""/>
        <p:cNvGrpSpPr/>
        <p:nvPr/>
      </p:nvGrpSpPr>
      <p:grpSpPr>
        <a:xfrm>
          <a:off x="0" y="0"/>
          <a:ext cx="0" cy="0"/>
          <a:chOff x="0" y="0"/>
          <a:chExt cx="0" cy="0"/>
        </a:xfrm>
      </p:grpSpPr>
      <p:sp>
        <p:nvSpPr>
          <p:cNvPr id="2" name="Title 1"/>
          <p:cNvSpPr>
            <a:spLocks noGrp="1"/>
          </p:cNvSpPr>
          <p:nvPr>
            <p:ph type="title"/>
          </p:nvPr>
        </p:nvSpPr>
        <p:spPr>
          <a:xfrm>
            <a:off x="881064" y="881063"/>
            <a:ext cx="22617364" cy="1021818"/>
          </a:xfrm>
        </p:spPr>
        <p:txBody>
          <a:bodyPr/>
          <a:lstStyle>
            <a:lvl1pPr>
              <a:defRPr sz="8000"/>
            </a:lvl1pPr>
          </a:lstStyle>
          <a:p>
            <a:r>
              <a:rPr lang="en-GB"/>
              <a:t>Click to edit Master title style</a:t>
            </a:r>
            <a:endParaRPr lang="en-GB" dirty="0"/>
          </a:p>
        </p:txBody>
      </p:sp>
      <p:sp>
        <p:nvSpPr>
          <p:cNvPr id="3" name="Content Placeholder 2"/>
          <p:cNvSpPr>
            <a:spLocks noGrp="1"/>
          </p:cNvSpPr>
          <p:nvPr>
            <p:ph idx="1"/>
          </p:nvPr>
        </p:nvSpPr>
        <p:spPr/>
        <p:txBody>
          <a:bodyPr/>
          <a:lstStyle>
            <a:lvl1pPr>
              <a:defRPr sz="4400">
                <a:solidFill>
                  <a:schemeClr val="accent4"/>
                </a:solidFill>
              </a:defRPr>
            </a:lvl1pPr>
            <a:lvl2pPr>
              <a:defRPr sz="4400"/>
            </a:lvl2pPr>
            <a:lvl3pPr>
              <a:defRPr sz="3200"/>
            </a:lvl3pPr>
            <a:lvl4pPr>
              <a:buClr>
                <a:schemeClr val="accent4"/>
              </a:buClr>
              <a:defRPr sz="3200"/>
            </a:lvl4pPr>
            <a:lvl5pPr>
              <a:defRPr sz="18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4" name="Date Placeholder 3"/>
          <p:cNvSpPr>
            <a:spLocks noGrp="1"/>
          </p:cNvSpPr>
          <p:nvPr>
            <p:ph type="dt" sz="half" idx="10"/>
          </p:nvPr>
        </p:nvSpPr>
        <p:spPr>
          <a:xfrm>
            <a:off x="4823286" y="12944834"/>
            <a:ext cx="3689552" cy="307777"/>
          </a:xfrm>
          <a:prstGeom prst="rect">
            <a:avLst/>
          </a:prstGeom>
        </p:spPr>
        <p:txBody>
          <a:bodyPr/>
          <a:lstStyle/>
          <a:p>
            <a:fld id="{7CCEADB6-F722-4B9F-A14D-58DDD1683164}" type="datetime1">
              <a:rPr lang="en-GB" smtClean="0"/>
              <a:t>02/06/2023</a:t>
            </a:fld>
            <a:endParaRPr lang="en-GB" dirty="0"/>
          </a:p>
        </p:txBody>
      </p:sp>
      <p:sp>
        <p:nvSpPr>
          <p:cNvPr id="5" name="Footer Placeholder 4"/>
          <p:cNvSpPr>
            <a:spLocks noGrp="1"/>
          </p:cNvSpPr>
          <p:nvPr>
            <p:ph type="ftr" sz="quarter" idx="11"/>
          </p:nvPr>
        </p:nvSpPr>
        <p:spPr/>
        <p:txBody>
          <a:bodyPr/>
          <a:lstStyle/>
          <a:p>
            <a:r>
              <a:rPr lang="en-GB" dirty="0"/>
              <a:t>© GSMA 2022</a:t>
            </a:r>
          </a:p>
        </p:txBody>
      </p:sp>
      <p:sp>
        <p:nvSpPr>
          <p:cNvPr id="6" name="Slide Number Placeholder 5"/>
          <p:cNvSpPr>
            <a:spLocks noGrp="1"/>
          </p:cNvSpPr>
          <p:nvPr>
            <p:ph type="sldNum" sz="quarter" idx="12"/>
          </p:nvPr>
        </p:nvSpPr>
        <p:spPr/>
        <p:txBody>
          <a:bodyPr/>
          <a:lstStyle/>
          <a:p>
            <a:fld id="{B51C77D3-387C-4881-A960-1F7F91E3F80B}" type="slidenum">
              <a:rPr lang="en-GB" smtClean="0"/>
              <a:t>‹#›</a:t>
            </a:fld>
            <a:endParaRPr lang="en-GB" dirty="0"/>
          </a:p>
        </p:txBody>
      </p:sp>
      <p:pic>
        <p:nvPicPr>
          <p:cNvPr id="9" name="Graphic 8">
            <a:extLst>
              <a:ext uri="{FF2B5EF4-FFF2-40B4-BE49-F238E27FC236}">
                <a16:creationId xmlns:a16="http://schemas.microsoft.com/office/drawing/2014/main" id="{B8B74983-247E-E6E7-44B9-B45188B0AB05}"/>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1372164" y="12871279"/>
            <a:ext cx="2127600" cy="333546"/>
          </a:xfrm>
          <a:prstGeom prst="rect">
            <a:avLst/>
          </a:prstGeom>
        </p:spPr>
      </p:pic>
    </p:spTree>
    <p:extLst>
      <p:ext uri="{BB962C8B-B14F-4D97-AF65-F5344CB8AC3E}">
        <p14:creationId xmlns:p14="http://schemas.microsoft.com/office/powerpoint/2010/main" val="12190514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Large Picture B_Red">
    <p:bg>
      <p:bgPr>
        <a:solidFill>
          <a:schemeClr val="accent4"/>
        </a:solidFill>
        <a:effectLst/>
      </p:bgPr>
    </p:bg>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2781F175-7E0F-A5F0-5EA8-84A156206C97}"/>
              </a:ext>
            </a:extLst>
          </p:cNvPr>
          <p:cNvSpPr>
            <a:spLocks noGrp="1"/>
          </p:cNvSpPr>
          <p:nvPr userDrawn="1">
            <p:ph type="dt" sz="half" idx="10"/>
          </p:nvPr>
        </p:nvSpPr>
        <p:spPr>
          <a:xfrm>
            <a:off x="4823286" y="12944834"/>
            <a:ext cx="3689552" cy="307777"/>
          </a:xfrm>
          <a:prstGeom prst="rect">
            <a:avLst/>
          </a:prstGeom>
        </p:spPr>
        <p:txBody>
          <a:bodyPr/>
          <a:lstStyle>
            <a:lvl1pPr>
              <a:defRPr>
                <a:solidFill>
                  <a:schemeClr val="bg1"/>
                </a:solidFill>
              </a:defRPr>
            </a:lvl1pPr>
          </a:lstStyle>
          <a:p>
            <a:fld id="{7E88A085-3330-4B00-A60A-515326445D30}" type="datetime1">
              <a:rPr lang="en-GB" smtClean="0"/>
              <a:pPr/>
              <a:t>02/06/2023</a:t>
            </a:fld>
            <a:endParaRPr lang="en-GB" dirty="0"/>
          </a:p>
        </p:txBody>
      </p:sp>
      <p:sp>
        <p:nvSpPr>
          <p:cNvPr id="9" name="Footer Placeholder 8">
            <a:extLst>
              <a:ext uri="{FF2B5EF4-FFF2-40B4-BE49-F238E27FC236}">
                <a16:creationId xmlns:a16="http://schemas.microsoft.com/office/drawing/2014/main" id="{DE5FF143-6937-F4F3-E199-A5174D32FA83}"/>
              </a:ext>
            </a:extLst>
          </p:cNvPr>
          <p:cNvSpPr>
            <a:spLocks noGrp="1"/>
          </p:cNvSpPr>
          <p:nvPr userDrawn="1">
            <p:ph type="ftr" sz="quarter" idx="11"/>
          </p:nvPr>
        </p:nvSpPr>
        <p:spPr/>
        <p:txBody>
          <a:bodyPr/>
          <a:lstStyle>
            <a:lvl1pPr>
              <a:defRPr>
                <a:solidFill>
                  <a:schemeClr val="bg1"/>
                </a:solidFill>
              </a:defRPr>
            </a:lvl1pPr>
          </a:lstStyle>
          <a:p>
            <a:r>
              <a:rPr lang="en-GB" dirty="0"/>
              <a:t>© GSMA 2022</a:t>
            </a:r>
          </a:p>
        </p:txBody>
      </p:sp>
      <p:sp>
        <p:nvSpPr>
          <p:cNvPr id="10" name="Slide Number Placeholder 9">
            <a:extLst>
              <a:ext uri="{FF2B5EF4-FFF2-40B4-BE49-F238E27FC236}">
                <a16:creationId xmlns:a16="http://schemas.microsoft.com/office/drawing/2014/main" id="{5F2CA7A7-D746-BE19-F148-7811E73C490C}"/>
              </a:ext>
            </a:extLst>
          </p:cNvPr>
          <p:cNvSpPr>
            <a:spLocks noGrp="1"/>
          </p:cNvSpPr>
          <p:nvPr userDrawn="1">
            <p:ph type="sldNum" sz="quarter" idx="12"/>
          </p:nvPr>
        </p:nvSpPr>
        <p:spPr/>
        <p:txBody>
          <a:bodyPr/>
          <a:lstStyle>
            <a:lvl1pPr>
              <a:defRPr>
                <a:solidFill>
                  <a:schemeClr val="bg1"/>
                </a:solidFill>
              </a:defRPr>
            </a:lvl1pPr>
          </a:lstStyle>
          <a:p>
            <a:fld id="{B51C77D3-387C-4881-A960-1F7F91E3F80B}" type="slidenum">
              <a:rPr lang="en-GB" smtClean="0"/>
              <a:pPr/>
              <a:t>‹#›</a:t>
            </a:fld>
            <a:endParaRPr lang="en-GB" dirty="0"/>
          </a:p>
        </p:txBody>
      </p:sp>
      <p:sp>
        <p:nvSpPr>
          <p:cNvPr id="12" name="Text Placeholder 10">
            <a:extLst>
              <a:ext uri="{FF2B5EF4-FFF2-40B4-BE49-F238E27FC236}">
                <a16:creationId xmlns:a16="http://schemas.microsoft.com/office/drawing/2014/main" id="{228D62D3-1FFD-0ABC-8607-9778DF92B0CB}"/>
              </a:ext>
            </a:extLst>
          </p:cNvPr>
          <p:cNvSpPr>
            <a:spLocks noGrp="1"/>
          </p:cNvSpPr>
          <p:nvPr userDrawn="1">
            <p:ph type="body" sz="quarter" idx="14"/>
          </p:nvPr>
        </p:nvSpPr>
        <p:spPr>
          <a:xfrm>
            <a:off x="17839095" y="2026640"/>
            <a:ext cx="5660668" cy="10268548"/>
          </a:xfrm>
        </p:spPr>
        <p:txBody>
          <a:bodyPr/>
          <a:lstStyle>
            <a:lvl1pPr>
              <a:defRPr>
                <a:solidFill>
                  <a:schemeClr val="bg1"/>
                </a:solidFill>
              </a:defRPr>
            </a:lvl1pPr>
            <a:lvl2pPr>
              <a:defRPr>
                <a:solidFill>
                  <a:schemeClr val="bg1"/>
                </a:solidFill>
              </a:defRPr>
            </a:lvl2pPr>
            <a:lvl3pPr>
              <a:defRPr>
                <a:solidFill>
                  <a:schemeClr val="bg1"/>
                </a:solidFill>
              </a:defRPr>
            </a:lvl3pPr>
            <a:lvl4pPr>
              <a:buClrTx/>
              <a:defRPr>
                <a:solidFill>
                  <a:schemeClr val="bg1"/>
                </a:solidFill>
              </a:defRPr>
            </a:lvl4pPr>
            <a:lvl5pPr>
              <a:defRPr>
                <a:solidFill>
                  <a:schemeClr val="bg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51" name="Picture Placeholder 50">
            <a:extLst>
              <a:ext uri="{FF2B5EF4-FFF2-40B4-BE49-F238E27FC236}">
                <a16:creationId xmlns:a16="http://schemas.microsoft.com/office/drawing/2014/main" id="{3724C21E-4471-E2C2-F25E-15C7BC4D99B3}"/>
              </a:ext>
            </a:extLst>
          </p:cNvPr>
          <p:cNvSpPr>
            <a:spLocks noGrp="1"/>
          </p:cNvSpPr>
          <p:nvPr>
            <p:ph type="pic" sz="quarter" idx="16"/>
          </p:nvPr>
        </p:nvSpPr>
        <p:spPr>
          <a:xfrm>
            <a:off x="881063" y="1927489"/>
            <a:ext cx="15152394" cy="9196992"/>
          </a:xfrm>
          <a:custGeom>
            <a:avLst/>
            <a:gdLst>
              <a:gd name="connsiteX0" fmla="*/ 0 w 15152394"/>
              <a:gd name="connsiteY0" fmla="*/ 6895008 h 9196992"/>
              <a:gd name="connsiteX1" fmla="*/ 3524400 w 15152394"/>
              <a:gd name="connsiteY1" fmla="*/ 6895008 h 9196992"/>
              <a:gd name="connsiteX2" fmla="*/ 3524400 w 15152394"/>
              <a:gd name="connsiteY2" fmla="*/ 9194400 h 9196992"/>
              <a:gd name="connsiteX3" fmla="*/ 0 w 15152394"/>
              <a:gd name="connsiteY3" fmla="*/ 9194400 h 9196992"/>
              <a:gd name="connsiteX4" fmla="*/ 3876528 w 15152394"/>
              <a:gd name="connsiteY4" fmla="*/ 4599790 h 9196992"/>
              <a:gd name="connsiteX5" fmla="*/ 7400929 w 15152394"/>
              <a:gd name="connsiteY5" fmla="*/ 4599790 h 9196992"/>
              <a:gd name="connsiteX6" fmla="*/ 7400929 w 15152394"/>
              <a:gd name="connsiteY6" fmla="*/ 9196991 h 9196992"/>
              <a:gd name="connsiteX7" fmla="*/ 3876528 w 15152394"/>
              <a:gd name="connsiteY7" fmla="*/ 9196991 h 9196992"/>
              <a:gd name="connsiteX8" fmla="*/ 7753055 w 15152394"/>
              <a:gd name="connsiteY8" fmla="*/ 2299392 h 9196992"/>
              <a:gd name="connsiteX9" fmla="*/ 11277456 w 15152394"/>
              <a:gd name="connsiteY9" fmla="*/ 2299392 h 9196992"/>
              <a:gd name="connsiteX10" fmla="*/ 11277456 w 15152394"/>
              <a:gd name="connsiteY10" fmla="*/ 9196992 h 9196992"/>
              <a:gd name="connsiteX11" fmla="*/ 7753055 w 15152394"/>
              <a:gd name="connsiteY11" fmla="*/ 9196992 h 9196992"/>
              <a:gd name="connsiteX12" fmla="*/ 11627993 w 15152394"/>
              <a:gd name="connsiteY12" fmla="*/ 0 h 9196992"/>
              <a:gd name="connsiteX13" fmla="*/ 15152394 w 15152394"/>
              <a:gd name="connsiteY13" fmla="*/ 0 h 9196992"/>
              <a:gd name="connsiteX14" fmla="*/ 15152394 w 15152394"/>
              <a:gd name="connsiteY14" fmla="*/ 9194400 h 9196992"/>
              <a:gd name="connsiteX15" fmla="*/ 11627993 w 15152394"/>
              <a:gd name="connsiteY15" fmla="*/ 9194400 h 9196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152394" h="9196992">
                <a:moveTo>
                  <a:pt x="0" y="6895008"/>
                </a:moveTo>
                <a:lnTo>
                  <a:pt x="3524400" y="6895008"/>
                </a:lnTo>
                <a:lnTo>
                  <a:pt x="3524400" y="9194400"/>
                </a:lnTo>
                <a:lnTo>
                  <a:pt x="0" y="9194400"/>
                </a:lnTo>
                <a:close/>
                <a:moveTo>
                  <a:pt x="3876528" y="4599790"/>
                </a:moveTo>
                <a:lnTo>
                  <a:pt x="7400929" y="4599790"/>
                </a:lnTo>
                <a:lnTo>
                  <a:pt x="7400929" y="9196991"/>
                </a:lnTo>
                <a:lnTo>
                  <a:pt x="3876528" y="9196991"/>
                </a:lnTo>
                <a:close/>
                <a:moveTo>
                  <a:pt x="7753055" y="2299392"/>
                </a:moveTo>
                <a:lnTo>
                  <a:pt x="11277456" y="2299392"/>
                </a:lnTo>
                <a:lnTo>
                  <a:pt x="11277456" y="9196992"/>
                </a:lnTo>
                <a:lnTo>
                  <a:pt x="7753055" y="9196992"/>
                </a:lnTo>
                <a:close/>
                <a:moveTo>
                  <a:pt x="11627993" y="0"/>
                </a:moveTo>
                <a:lnTo>
                  <a:pt x="15152394" y="0"/>
                </a:lnTo>
                <a:lnTo>
                  <a:pt x="15152394" y="9194400"/>
                </a:lnTo>
                <a:lnTo>
                  <a:pt x="11627993" y="9194400"/>
                </a:lnTo>
                <a:close/>
              </a:path>
            </a:pathLst>
          </a:custGeom>
          <a:solidFill>
            <a:schemeClr val="bg1">
              <a:lumMod val="85000"/>
            </a:schemeClr>
          </a:solidFill>
        </p:spPr>
        <p:txBody>
          <a:bodyPr wrap="square" anchor="ctr" anchorCtr="1">
            <a:noAutofit/>
          </a:bodyPr>
          <a:lstStyle>
            <a:lvl1pPr>
              <a:lnSpc>
                <a:spcPct val="88000"/>
              </a:lnSpc>
              <a:defRPr sz="4000" b="0"/>
            </a:lvl1pPr>
            <a:lvl3pPr algn="ctr">
              <a:defRPr/>
            </a:lvl3pPr>
          </a:lstStyle>
          <a:p>
            <a:pPr lvl="0"/>
            <a:endParaRPr lang="en-GB" dirty="0"/>
          </a:p>
        </p:txBody>
      </p:sp>
      <p:pic>
        <p:nvPicPr>
          <p:cNvPr id="13" name="Graphic 12">
            <a:extLst>
              <a:ext uri="{FF2B5EF4-FFF2-40B4-BE49-F238E27FC236}">
                <a16:creationId xmlns:a16="http://schemas.microsoft.com/office/drawing/2014/main" id="{0F3063AC-CFAA-6E28-1948-E7ADDEA6FB89}"/>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1372164" y="12871279"/>
            <a:ext cx="2127600" cy="333546"/>
          </a:xfrm>
          <a:prstGeom prst="rect">
            <a:avLst/>
          </a:prstGeom>
        </p:spPr>
      </p:pic>
    </p:spTree>
    <p:extLst>
      <p:ext uri="{BB962C8B-B14F-4D97-AF65-F5344CB8AC3E}">
        <p14:creationId xmlns:p14="http://schemas.microsoft.com/office/powerpoint/2010/main" val="3593977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Large Picture C">
    <p:bg>
      <p:bgPr>
        <a:solidFill>
          <a:schemeClr val="bg1"/>
        </a:soli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DC931263-CF04-265D-F287-4D5ACD269E29}"/>
              </a:ext>
            </a:extLst>
          </p:cNvPr>
          <p:cNvSpPr>
            <a:spLocks noGrp="1"/>
          </p:cNvSpPr>
          <p:nvPr>
            <p:ph type="pic" sz="quarter" idx="13"/>
          </p:nvPr>
        </p:nvSpPr>
        <p:spPr>
          <a:xfrm>
            <a:off x="881063" y="1819188"/>
            <a:ext cx="22618700" cy="10476000"/>
          </a:xfrm>
          <a:solidFill>
            <a:schemeClr val="bg1">
              <a:lumMod val="85000"/>
            </a:schemeClr>
          </a:solidFill>
        </p:spPr>
        <p:txBody>
          <a:bodyPr anchor="ctr" anchorCtr="1"/>
          <a:lstStyle>
            <a:lvl1pPr>
              <a:lnSpc>
                <a:spcPct val="88000"/>
              </a:lnSpc>
              <a:defRPr sz="4000" b="0"/>
            </a:lvl1pPr>
            <a:lvl3pPr algn="ctr">
              <a:defRPr/>
            </a:lvl3pPr>
          </a:lstStyle>
          <a:p>
            <a:pPr lvl="0"/>
            <a:endParaRPr lang="en-GB" dirty="0"/>
          </a:p>
        </p:txBody>
      </p:sp>
      <p:sp>
        <p:nvSpPr>
          <p:cNvPr id="11" name="Text Placeholder 10">
            <a:extLst>
              <a:ext uri="{FF2B5EF4-FFF2-40B4-BE49-F238E27FC236}">
                <a16:creationId xmlns:a16="http://schemas.microsoft.com/office/drawing/2014/main" id="{7B4841FE-32C4-0298-142F-7A21E85D0C51}"/>
              </a:ext>
            </a:extLst>
          </p:cNvPr>
          <p:cNvSpPr>
            <a:spLocks noGrp="1"/>
          </p:cNvSpPr>
          <p:nvPr>
            <p:ph type="body" sz="quarter" idx="14"/>
          </p:nvPr>
        </p:nvSpPr>
        <p:spPr>
          <a:xfrm>
            <a:off x="881062" y="881063"/>
            <a:ext cx="8853487" cy="362034"/>
          </a:xfrm>
        </p:spPr>
        <p:txBody>
          <a:bodyPr wrap="square">
            <a:spAutoFit/>
          </a:bodyPr>
          <a:lstStyle>
            <a:lvl1pPr>
              <a:lnSpc>
                <a:spcPct val="95000"/>
              </a:lnSpc>
              <a:defRPr sz="2400" b="0" spc="-30" baseline="0">
                <a:solidFill>
                  <a:schemeClr val="tx1"/>
                </a:solidFill>
              </a:defRPr>
            </a:lvl1pPr>
          </a:lstStyle>
          <a:p>
            <a:pPr lvl="0"/>
            <a:r>
              <a:rPr lang="en-GB" dirty="0"/>
              <a:t>Click to edit Master text styles</a:t>
            </a:r>
          </a:p>
        </p:txBody>
      </p:sp>
      <p:sp>
        <p:nvSpPr>
          <p:cNvPr id="9" name="Date Placeholder 8">
            <a:extLst>
              <a:ext uri="{FF2B5EF4-FFF2-40B4-BE49-F238E27FC236}">
                <a16:creationId xmlns:a16="http://schemas.microsoft.com/office/drawing/2014/main" id="{912AE86A-C8E6-21B6-852A-D756DCEEDAE7}"/>
              </a:ext>
            </a:extLst>
          </p:cNvPr>
          <p:cNvSpPr>
            <a:spLocks noGrp="1"/>
          </p:cNvSpPr>
          <p:nvPr>
            <p:ph type="dt" sz="half" idx="15"/>
          </p:nvPr>
        </p:nvSpPr>
        <p:spPr>
          <a:xfrm>
            <a:off x="4823286" y="12944834"/>
            <a:ext cx="3689552" cy="307777"/>
          </a:xfrm>
          <a:prstGeom prst="rect">
            <a:avLst/>
          </a:prstGeom>
        </p:spPr>
        <p:txBody>
          <a:bodyPr/>
          <a:lstStyle/>
          <a:p>
            <a:fld id="{7E88A085-3330-4B00-A60A-515326445D30}" type="datetime1">
              <a:rPr lang="en-GB" smtClean="0"/>
              <a:t>02/06/2023</a:t>
            </a:fld>
            <a:endParaRPr lang="en-GB" dirty="0"/>
          </a:p>
        </p:txBody>
      </p:sp>
      <p:sp>
        <p:nvSpPr>
          <p:cNvPr id="10" name="Footer Placeholder 9">
            <a:extLst>
              <a:ext uri="{FF2B5EF4-FFF2-40B4-BE49-F238E27FC236}">
                <a16:creationId xmlns:a16="http://schemas.microsoft.com/office/drawing/2014/main" id="{7B0191E1-0EA8-2612-5330-63F317927630}"/>
              </a:ext>
            </a:extLst>
          </p:cNvPr>
          <p:cNvSpPr>
            <a:spLocks noGrp="1"/>
          </p:cNvSpPr>
          <p:nvPr>
            <p:ph type="ftr" sz="quarter" idx="16"/>
          </p:nvPr>
        </p:nvSpPr>
        <p:spPr/>
        <p:txBody>
          <a:bodyPr/>
          <a:lstStyle/>
          <a:p>
            <a:r>
              <a:rPr lang="en-GB" dirty="0"/>
              <a:t>© GSMA 2022</a:t>
            </a:r>
          </a:p>
        </p:txBody>
      </p:sp>
      <p:sp>
        <p:nvSpPr>
          <p:cNvPr id="12" name="Slide Number Placeholder 11">
            <a:extLst>
              <a:ext uri="{FF2B5EF4-FFF2-40B4-BE49-F238E27FC236}">
                <a16:creationId xmlns:a16="http://schemas.microsoft.com/office/drawing/2014/main" id="{6407607C-CE0E-2DE4-7856-E46C106F27B2}"/>
              </a:ext>
            </a:extLst>
          </p:cNvPr>
          <p:cNvSpPr>
            <a:spLocks noGrp="1"/>
          </p:cNvSpPr>
          <p:nvPr>
            <p:ph type="sldNum" sz="quarter" idx="17"/>
          </p:nvPr>
        </p:nvSpPr>
        <p:spPr/>
        <p:txBody>
          <a:bodyPr/>
          <a:lstStyle/>
          <a:p>
            <a:fld id="{B51C77D3-387C-4881-A960-1F7F91E3F80B}" type="slidenum">
              <a:rPr lang="en-GB" smtClean="0"/>
              <a:pPr/>
              <a:t>‹#›</a:t>
            </a:fld>
            <a:endParaRPr lang="en-GB" dirty="0"/>
          </a:p>
        </p:txBody>
      </p:sp>
      <p:pic>
        <p:nvPicPr>
          <p:cNvPr id="13" name="Graphic 12">
            <a:extLst>
              <a:ext uri="{FF2B5EF4-FFF2-40B4-BE49-F238E27FC236}">
                <a16:creationId xmlns:a16="http://schemas.microsoft.com/office/drawing/2014/main" id="{7CF08E3A-0E93-7115-F8FA-A5AD0229675F}"/>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1372164" y="12871279"/>
            <a:ext cx="2127600" cy="333546"/>
          </a:xfrm>
          <a:prstGeom prst="rect">
            <a:avLst/>
          </a:prstGeom>
        </p:spPr>
      </p:pic>
    </p:spTree>
    <p:extLst>
      <p:ext uri="{BB962C8B-B14F-4D97-AF65-F5344CB8AC3E}">
        <p14:creationId xmlns:p14="http://schemas.microsoft.com/office/powerpoint/2010/main" val="912164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Multi-Picture_and Content">
    <p:bg>
      <p:bgPr>
        <a:solidFill>
          <a:schemeClr val="bg2"/>
        </a:solid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51C77D3-387C-4881-A960-1F7F91E3F80B}" type="slidenum">
              <a:rPr lang="en-GB" smtClean="0"/>
              <a:t>‹#›</a:t>
            </a:fld>
            <a:endParaRPr lang="en-GB" dirty="0"/>
          </a:p>
        </p:txBody>
      </p:sp>
      <p:sp>
        <p:nvSpPr>
          <p:cNvPr id="11" name="Text Placeholder 10">
            <a:extLst>
              <a:ext uri="{FF2B5EF4-FFF2-40B4-BE49-F238E27FC236}">
                <a16:creationId xmlns:a16="http://schemas.microsoft.com/office/drawing/2014/main" id="{7B4841FE-32C4-0298-142F-7A21E85D0C51}"/>
              </a:ext>
            </a:extLst>
          </p:cNvPr>
          <p:cNvSpPr>
            <a:spLocks noGrp="1"/>
          </p:cNvSpPr>
          <p:nvPr>
            <p:ph type="body" sz="quarter" idx="14"/>
          </p:nvPr>
        </p:nvSpPr>
        <p:spPr>
          <a:xfrm>
            <a:off x="17839095" y="2026640"/>
            <a:ext cx="5660668" cy="10268548"/>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2" name="Date Placeholder 1">
            <a:extLst>
              <a:ext uri="{FF2B5EF4-FFF2-40B4-BE49-F238E27FC236}">
                <a16:creationId xmlns:a16="http://schemas.microsoft.com/office/drawing/2014/main" id="{3806FCBA-A490-2F94-0542-196A1D088CF2}"/>
              </a:ext>
            </a:extLst>
          </p:cNvPr>
          <p:cNvSpPr>
            <a:spLocks noGrp="1"/>
          </p:cNvSpPr>
          <p:nvPr>
            <p:ph type="dt" sz="half" idx="15"/>
          </p:nvPr>
        </p:nvSpPr>
        <p:spPr>
          <a:xfrm>
            <a:off x="4823286" y="12944834"/>
            <a:ext cx="3689552" cy="307777"/>
          </a:xfrm>
          <a:prstGeom prst="rect">
            <a:avLst/>
          </a:prstGeom>
        </p:spPr>
        <p:txBody>
          <a:bodyPr/>
          <a:lstStyle/>
          <a:p>
            <a:fld id="{7E88A085-3330-4B00-A60A-515326445D30}" type="datetime1">
              <a:rPr lang="en-GB" smtClean="0"/>
              <a:t>02/06/2023</a:t>
            </a:fld>
            <a:endParaRPr lang="en-GB" dirty="0"/>
          </a:p>
        </p:txBody>
      </p:sp>
      <p:sp>
        <p:nvSpPr>
          <p:cNvPr id="3" name="Footer Placeholder 2">
            <a:extLst>
              <a:ext uri="{FF2B5EF4-FFF2-40B4-BE49-F238E27FC236}">
                <a16:creationId xmlns:a16="http://schemas.microsoft.com/office/drawing/2014/main" id="{5B23AC10-DA36-8668-FC79-CED2494FB350}"/>
              </a:ext>
            </a:extLst>
          </p:cNvPr>
          <p:cNvSpPr>
            <a:spLocks noGrp="1"/>
          </p:cNvSpPr>
          <p:nvPr>
            <p:ph type="ftr" sz="quarter" idx="16"/>
          </p:nvPr>
        </p:nvSpPr>
        <p:spPr/>
        <p:txBody>
          <a:bodyPr/>
          <a:lstStyle/>
          <a:p>
            <a:r>
              <a:rPr lang="en-GB" dirty="0"/>
              <a:t>© GSMA 2022</a:t>
            </a:r>
          </a:p>
        </p:txBody>
      </p:sp>
      <p:sp>
        <p:nvSpPr>
          <p:cNvPr id="13" name="Picture Placeholder 6">
            <a:extLst>
              <a:ext uri="{FF2B5EF4-FFF2-40B4-BE49-F238E27FC236}">
                <a16:creationId xmlns:a16="http://schemas.microsoft.com/office/drawing/2014/main" id="{9A2048E1-631B-804B-CE01-38E58D4F80AE}"/>
              </a:ext>
            </a:extLst>
          </p:cNvPr>
          <p:cNvSpPr>
            <a:spLocks noGrp="1"/>
          </p:cNvSpPr>
          <p:nvPr>
            <p:ph type="pic" sz="quarter" idx="13"/>
          </p:nvPr>
        </p:nvSpPr>
        <p:spPr>
          <a:xfrm>
            <a:off x="882653" y="887460"/>
            <a:ext cx="5660665" cy="5577864"/>
          </a:xfrm>
          <a:solidFill>
            <a:schemeClr val="bg1">
              <a:lumMod val="85000"/>
            </a:schemeClr>
          </a:solidFill>
        </p:spPr>
        <p:txBody>
          <a:bodyPr anchor="ctr" anchorCtr="1"/>
          <a:lstStyle>
            <a:lvl1pPr>
              <a:lnSpc>
                <a:spcPct val="88000"/>
              </a:lnSpc>
              <a:defRPr sz="4000" b="0"/>
            </a:lvl1pPr>
            <a:lvl3pPr algn="ctr">
              <a:defRPr/>
            </a:lvl3pPr>
          </a:lstStyle>
          <a:p>
            <a:pPr lvl="0"/>
            <a:endParaRPr lang="en-GB" dirty="0"/>
          </a:p>
        </p:txBody>
      </p:sp>
      <p:sp>
        <p:nvSpPr>
          <p:cNvPr id="16" name="Picture Placeholder 6">
            <a:extLst>
              <a:ext uri="{FF2B5EF4-FFF2-40B4-BE49-F238E27FC236}">
                <a16:creationId xmlns:a16="http://schemas.microsoft.com/office/drawing/2014/main" id="{C86C63EE-228E-AE8B-0C6F-10BBE5D88F2E}"/>
              </a:ext>
            </a:extLst>
          </p:cNvPr>
          <p:cNvSpPr>
            <a:spLocks noGrp="1"/>
          </p:cNvSpPr>
          <p:nvPr>
            <p:ph type="pic" sz="quarter" idx="17"/>
          </p:nvPr>
        </p:nvSpPr>
        <p:spPr>
          <a:xfrm>
            <a:off x="8766429" y="6717324"/>
            <a:ext cx="7631776" cy="5577863"/>
          </a:xfrm>
          <a:solidFill>
            <a:schemeClr val="bg1">
              <a:lumMod val="85000"/>
            </a:schemeClr>
          </a:solidFill>
        </p:spPr>
        <p:txBody>
          <a:bodyPr anchor="ctr" anchorCtr="1"/>
          <a:lstStyle>
            <a:lvl1pPr>
              <a:lnSpc>
                <a:spcPct val="88000"/>
              </a:lnSpc>
              <a:defRPr sz="4000" b="0"/>
            </a:lvl1pPr>
            <a:lvl3pPr algn="ctr">
              <a:defRPr/>
            </a:lvl3pPr>
          </a:lstStyle>
          <a:p>
            <a:pPr lvl="0"/>
            <a:endParaRPr lang="en-GB" dirty="0"/>
          </a:p>
        </p:txBody>
      </p:sp>
      <p:sp>
        <p:nvSpPr>
          <p:cNvPr id="17" name="Picture Placeholder 6">
            <a:extLst>
              <a:ext uri="{FF2B5EF4-FFF2-40B4-BE49-F238E27FC236}">
                <a16:creationId xmlns:a16="http://schemas.microsoft.com/office/drawing/2014/main" id="{1C942F2F-C76A-4105-04E1-3174C6060D98}"/>
              </a:ext>
            </a:extLst>
          </p:cNvPr>
          <p:cNvSpPr>
            <a:spLocks noGrp="1"/>
          </p:cNvSpPr>
          <p:nvPr>
            <p:ph type="pic" sz="quarter" idx="18"/>
          </p:nvPr>
        </p:nvSpPr>
        <p:spPr>
          <a:xfrm>
            <a:off x="882653" y="6717324"/>
            <a:ext cx="7631107" cy="5577863"/>
          </a:xfrm>
          <a:solidFill>
            <a:schemeClr val="bg1">
              <a:lumMod val="85000"/>
            </a:schemeClr>
          </a:solidFill>
        </p:spPr>
        <p:txBody>
          <a:bodyPr anchor="ctr" anchorCtr="1"/>
          <a:lstStyle>
            <a:lvl1pPr>
              <a:lnSpc>
                <a:spcPct val="88000"/>
              </a:lnSpc>
              <a:defRPr sz="4000" b="0"/>
            </a:lvl1pPr>
            <a:lvl3pPr algn="ctr">
              <a:defRPr/>
            </a:lvl3pPr>
          </a:lstStyle>
          <a:p>
            <a:pPr lvl="0"/>
            <a:endParaRPr lang="en-GB" dirty="0"/>
          </a:p>
        </p:txBody>
      </p:sp>
      <p:sp>
        <p:nvSpPr>
          <p:cNvPr id="18" name="Picture Placeholder 6">
            <a:extLst>
              <a:ext uri="{FF2B5EF4-FFF2-40B4-BE49-F238E27FC236}">
                <a16:creationId xmlns:a16="http://schemas.microsoft.com/office/drawing/2014/main" id="{72238313-B7CE-B0D6-2883-63C1F2B02E96}"/>
              </a:ext>
            </a:extLst>
          </p:cNvPr>
          <p:cNvSpPr>
            <a:spLocks noGrp="1"/>
          </p:cNvSpPr>
          <p:nvPr>
            <p:ph type="pic" sz="quarter" idx="19"/>
          </p:nvPr>
        </p:nvSpPr>
        <p:spPr>
          <a:xfrm>
            <a:off x="6795318" y="887460"/>
            <a:ext cx="9602887" cy="5577864"/>
          </a:xfrm>
          <a:solidFill>
            <a:schemeClr val="bg1">
              <a:lumMod val="85000"/>
            </a:schemeClr>
          </a:solidFill>
        </p:spPr>
        <p:txBody>
          <a:bodyPr anchor="ctr" anchorCtr="1"/>
          <a:lstStyle>
            <a:lvl1pPr>
              <a:lnSpc>
                <a:spcPct val="88000"/>
              </a:lnSpc>
              <a:defRPr sz="4000" b="0"/>
            </a:lvl1pPr>
            <a:lvl3pPr algn="ctr">
              <a:defRPr/>
            </a:lvl3pPr>
          </a:lstStyle>
          <a:p>
            <a:pPr lvl="0"/>
            <a:endParaRPr lang="en-GB" dirty="0"/>
          </a:p>
        </p:txBody>
      </p:sp>
      <p:pic>
        <p:nvPicPr>
          <p:cNvPr id="14" name="Graphic 13">
            <a:extLst>
              <a:ext uri="{FF2B5EF4-FFF2-40B4-BE49-F238E27FC236}">
                <a16:creationId xmlns:a16="http://schemas.microsoft.com/office/drawing/2014/main" id="{D65B50D6-954C-BE41-5B3B-A63C8CA74D32}"/>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1372164" y="12871279"/>
            <a:ext cx="2127600" cy="333546"/>
          </a:xfrm>
          <a:prstGeom prst="rect">
            <a:avLst/>
          </a:prstGeom>
        </p:spPr>
      </p:pic>
    </p:spTree>
    <p:extLst>
      <p:ext uri="{BB962C8B-B14F-4D97-AF65-F5344CB8AC3E}">
        <p14:creationId xmlns:p14="http://schemas.microsoft.com/office/powerpoint/2010/main" val="3781510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Multi-Picture_and Content 02">
    <p:bg>
      <p:bgPr>
        <a:solidFill>
          <a:schemeClr val="bg2"/>
        </a:solid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51C77D3-387C-4881-A960-1F7F91E3F80B}" type="slidenum">
              <a:rPr lang="en-GB" smtClean="0"/>
              <a:t>‹#›</a:t>
            </a:fld>
            <a:endParaRPr lang="en-GB" dirty="0"/>
          </a:p>
        </p:txBody>
      </p:sp>
      <p:sp>
        <p:nvSpPr>
          <p:cNvPr id="11" name="Text Placeholder 10">
            <a:extLst>
              <a:ext uri="{FF2B5EF4-FFF2-40B4-BE49-F238E27FC236}">
                <a16:creationId xmlns:a16="http://schemas.microsoft.com/office/drawing/2014/main" id="{7B4841FE-32C4-0298-142F-7A21E85D0C51}"/>
              </a:ext>
            </a:extLst>
          </p:cNvPr>
          <p:cNvSpPr>
            <a:spLocks noGrp="1"/>
          </p:cNvSpPr>
          <p:nvPr>
            <p:ph type="body" sz="quarter" idx="14"/>
          </p:nvPr>
        </p:nvSpPr>
        <p:spPr>
          <a:xfrm>
            <a:off x="17839095" y="2026640"/>
            <a:ext cx="5660668" cy="10268548"/>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2" name="Date Placeholder 1">
            <a:extLst>
              <a:ext uri="{FF2B5EF4-FFF2-40B4-BE49-F238E27FC236}">
                <a16:creationId xmlns:a16="http://schemas.microsoft.com/office/drawing/2014/main" id="{3806FCBA-A490-2F94-0542-196A1D088CF2}"/>
              </a:ext>
            </a:extLst>
          </p:cNvPr>
          <p:cNvSpPr>
            <a:spLocks noGrp="1"/>
          </p:cNvSpPr>
          <p:nvPr>
            <p:ph type="dt" sz="half" idx="15"/>
          </p:nvPr>
        </p:nvSpPr>
        <p:spPr>
          <a:xfrm>
            <a:off x="4823286" y="12944834"/>
            <a:ext cx="3689552" cy="307777"/>
          </a:xfrm>
          <a:prstGeom prst="rect">
            <a:avLst/>
          </a:prstGeom>
        </p:spPr>
        <p:txBody>
          <a:bodyPr/>
          <a:lstStyle/>
          <a:p>
            <a:fld id="{7E88A085-3330-4B00-A60A-515326445D30}" type="datetime1">
              <a:rPr lang="en-GB" smtClean="0"/>
              <a:t>02/06/2023</a:t>
            </a:fld>
            <a:endParaRPr lang="en-GB" dirty="0"/>
          </a:p>
        </p:txBody>
      </p:sp>
      <p:sp>
        <p:nvSpPr>
          <p:cNvPr id="3" name="Footer Placeholder 2">
            <a:extLst>
              <a:ext uri="{FF2B5EF4-FFF2-40B4-BE49-F238E27FC236}">
                <a16:creationId xmlns:a16="http://schemas.microsoft.com/office/drawing/2014/main" id="{5B23AC10-DA36-8668-FC79-CED2494FB350}"/>
              </a:ext>
            </a:extLst>
          </p:cNvPr>
          <p:cNvSpPr>
            <a:spLocks noGrp="1"/>
          </p:cNvSpPr>
          <p:nvPr>
            <p:ph type="ftr" sz="quarter" idx="16"/>
          </p:nvPr>
        </p:nvSpPr>
        <p:spPr/>
        <p:txBody>
          <a:bodyPr/>
          <a:lstStyle/>
          <a:p>
            <a:r>
              <a:rPr lang="en-GB" dirty="0"/>
              <a:t>© GSMA 2022</a:t>
            </a:r>
          </a:p>
        </p:txBody>
      </p:sp>
      <p:sp>
        <p:nvSpPr>
          <p:cNvPr id="13" name="Picture Placeholder 6">
            <a:extLst>
              <a:ext uri="{FF2B5EF4-FFF2-40B4-BE49-F238E27FC236}">
                <a16:creationId xmlns:a16="http://schemas.microsoft.com/office/drawing/2014/main" id="{9A2048E1-631B-804B-CE01-38E58D4F80AE}"/>
              </a:ext>
            </a:extLst>
          </p:cNvPr>
          <p:cNvSpPr>
            <a:spLocks noGrp="1"/>
          </p:cNvSpPr>
          <p:nvPr>
            <p:ph type="pic" sz="quarter" idx="13"/>
          </p:nvPr>
        </p:nvSpPr>
        <p:spPr>
          <a:xfrm>
            <a:off x="0" y="0"/>
            <a:ext cx="2268415" cy="2883877"/>
          </a:xfrm>
          <a:solidFill>
            <a:schemeClr val="bg1">
              <a:lumMod val="85000"/>
            </a:schemeClr>
          </a:solidFill>
        </p:spPr>
        <p:txBody>
          <a:bodyPr anchor="ctr" anchorCtr="1"/>
          <a:lstStyle>
            <a:lvl1pPr>
              <a:lnSpc>
                <a:spcPct val="88000"/>
              </a:lnSpc>
              <a:defRPr sz="4000" b="0"/>
            </a:lvl1pPr>
            <a:lvl3pPr algn="ctr">
              <a:defRPr/>
            </a:lvl3pPr>
          </a:lstStyle>
          <a:p>
            <a:pPr lvl="0"/>
            <a:endParaRPr lang="en-GB" dirty="0"/>
          </a:p>
        </p:txBody>
      </p:sp>
      <p:sp>
        <p:nvSpPr>
          <p:cNvPr id="16" name="Picture Placeholder 6">
            <a:extLst>
              <a:ext uri="{FF2B5EF4-FFF2-40B4-BE49-F238E27FC236}">
                <a16:creationId xmlns:a16="http://schemas.microsoft.com/office/drawing/2014/main" id="{C86C63EE-228E-AE8B-0C6F-10BBE5D88F2E}"/>
              </a:ext>
            </a:extLst>
          </p:cNvPr>
          <p:cNvSpPr>
            <a:spLocks noGrp="1"/>
          </p:cNvSpPr>
          <p:nvPr>
            <p:ph type="pic" sz="quarter" idx="17"/>
          </p:nvPr>
        </p:nvSpPr>
        <p:spPr>
          <a:xfrm>
            <a:off x="7428364" y="7044633"/>
            <a:ext cx="4662036" cy="3712267"/>
          </a:xfrm>
          <a:solidFill>
            <a:schemeClr val="bg1">
              <a:lumMod val="85000"/>
            </a:schemeClr>
          </a:solidFill>
        </p:spPr>
        <p:txBody>
          <a:bodyPr anchor="ctr" anchorCtr="1"/>
          <a:lstStyle>
            <a:lvl1pPr>
              <a:lnSpc>
                <a:spcPct val="88000"/>
              </a:lnSpc>
              <a:defRPr sz="4000" b="0"/>
            </a:lvl1pPr>
            <a:lvl3pPr algn="ctr">
              <a:defRPr/>
            </a:lvl3pPr>
          </a:lstStyle>
          <a:p>
            <a:pPr lvl="0"/>
            <a:endParaRPr lang="en-GB" dirty="0"/>
          </a:p>
        </p:txBody>
      </p:sp>
      <p:sp>
        <p:nvSpPr>
          <p:cNvPr id="17" name="Picture Placeholder 6">
            <a:extLst>
              <a:ext uri="{FF2B5EF4-FFF2-40B4-BE49-F238E27FC236}">
                <a16:creationId xmlns:a16="http://schemas.microsoft.com/office/drawing/2014/main" id="{1C942F2F-C76A-4105-04E1-3174C6060D98}"/>
              </a:ext>
            </a:extLst>
          </p:cNvPr>
          <p:cNvSpPr>
            <a:spLocks noGrp="1"/>
          </p:cNvSpPr>
          <p:nvPr>
            <p:ph type="pic" sz="quarter" idx="18"/>
          </p:nvPr>
        </p:nvSpPr>
        <p:spPr>
          <a:xfrm>
            <a:off x="1" y="7044633"/>
            <a:ext cx="7192108" cy="6671367"/>
          </a:xfrm>
          <a:solidFill>
            <a:schemeClr val="bg1">
              <a:lumMod val="85000"/>
            </a:schemeClr>
          </a:solidFill>
        </p:spPr>
        <p:txBody>
          <a:bodyPr anchor="ctr" anchorCtr="1"/>
          <a:lstStyle>
            <a:lvl1pPr>
              <a:lnSpc>
                <a:spcPct val="88000"/>
              </a:lnSpc>
              <a:defRPr sz="4000" b="0"/>
            </a:lvl1pPr>
            <a:lvl3pPr algn="ctr">
              <a:defRPr/>
            </a:lvl3pPr>
          </a:lstStyle>
          <a:p>
            <a:pPr lvl="0"/>
            <a:endParaRPr lang="en-GB" dirty="0"/>
          </a:p>
        </p:txBody>
      </p:sp>
      <p:sp>
        <p:nvSpPr>
          <p:cNvPr id="18" name="Picture Placeholder 6">
            <a:extLst>
              <a:ext uri="{FF2B5EF4-FFF2-40B4-BE49-F238E27FC236}">
                <a16:creationId xmlns:a16="http://schemas.microsoft.com/office/drawing/2014/main" id="{72238313-B7CE-B0D6-2883-63C1F2B02E96}"/>
              </a:ext>
            </a:extLst>
          </p:cNvPr>
          <p:cNvSpPr>
            <a:spLocks noGrp="1"/>
          </p:cNvSpPr>
          <p:nvPr>
            <p:ph type="pic" sz="quarter" idx="19"/>
          </p:nvPr>
        </p:nvSpPr>
        <p:spPr>
          <a:xfrm>
            <a:off x="2487087" y="0"/>
            <a:ext cx="4722605" cy="6787662"/>
          </a:xfrm>
          <a:solidFill>
            <a:schemeClr val="bg1">
              <a:lumMod val="85000"/>
            </a:schemeClr>
          </a:solidFill>
        </p:spPr>
        <p:txBody>
          <a:bodyPr anchor="ctr" anchorCtr="1"/>
          <a:lstStyle>
            <a:lvl1pPr>
              <a:lnSpc>
                <a:spcPct val="88000"/>
              </a:lnSpc>
              <a:defRPr sz="4000" b="0"/>
            </a:lvl1pPr>
            <a:lvl3pPr algn="ctr">
              <a:defRPr/>
            </a:lvl3pPr>
          </a:lstStyle>
          <a:p>
            <a:pPr lvl="0"/>
            <a:endParaRPr lang="en-GB" dirty="0"/>
          </a:p>
        </p:txBody>
      </p:sp>
      <p:pic>
        <p:nvPicPr>
          <p:cNvPr id="14" name="Graphic 13">
            <a:extLst>
              <a:ext uri="{FF2B5EF4-FFF2-40B4-BE49-F238E27FC236}">
                <a16:creationId xmlns:a16="http://schemas.microsoft.com/office/drawing/2014/main" id="{D65B50D6-954C-BE41-5B3B-A63C8CA74D32}"/>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1372164" y="12871279"/>
            <a:ext cx="2127600" cy="333546"/>
          </a:xfrm>
          <a:prstGeom prst="rect">
            <a:avLst/>
          </a:prstGeom>
        </p:spPr>
      </p:pic>
      <p:sp>
        <p:nvSpPr>
          <p:cNvPr id="15" name="Picture Placeholder 6">
            <a:extLst>
              <a:ext uri="{FF2B5EF4-FFF2-40B4-BE49-F238E27FC236}">
                <a16:creationId xmlns:a16="http://schemas.microsoft.com/office/drawing/2014/main" id="{2DF14031-165E-B684-2564-3B08D3918486}"/>
              </a:ext>
            </a:extLst>
          </p:cNvPr>
          <p:cNvSpPr>
            <a:spLocks noGrp="1"/>
          </p:cNvSpPr>
          <p:nvPr>
            <p:ph type="pic" sz="quarter" idx="20"/>
          </p:nvPr>
        </p:nvSpPr>
        <p:spPr>
          <a:xfrm>
            <a:off x="0" y="3135877"/>
            <a:ext cx="2268415" cy="3651785"/>
          </a:xfrm>
          <a:solidFill>
            <a:schemeClr val="bg1">
              <a:lumMod val="85000"/>
            </a:schemeClr>
          </a:solidFill>
        </p:spPr>
        <p:txBody>
          <a:bodyPr anchor="ctr" anchorCtr="1"/>
          <a:lstStyle>
            <a:lvl1pPr>
              <a:lnSpc>
                <a:spcPct val="88000"/>
              </a:lnSpc>
              <a:defRPr sz="4000" b="0"/>
            </a:lvl1pPr>
            <a:lvl3pPr algn="ctr">
              <a:defRPr/>
            </a:lvl3pPr>
          </a:lstStyle>
          <a:p>
            <a:pPr lvl="0"/>
            <a:endParaRPr lang="en-GB" dirty="0"/>
          </a:p>
        </p:txBody>
      </p:sp>
      <p:sp>
        <p:nvSpPr>
          <p:cNvPr id="19" name="Picture Placeholder 6">
            <a:extLst>
              <a:ext uri="{FF2B5EF4-FFF2-40B4-BE49-F238E27FC236}">
                <a16:creationId xmlns:a16="http://schemas.microsoft.com/office/drawing/2014/main" id="{0B8D5C2D-A510-F754-FD37-3F8E946B31A4}"/>
              </a:ext>
            </a:extLst>
          </p:cNvPr>
          <p:cNvSpPr>
            <a:spLocks noGrp="1"/>
          </p:cNvSpPr>
          <p:nvPr>
            <p:ph type="pic" sz="quarter" idx="21"/>
          </p:nvPr>
        </p:nvSpPr>
        <p:spPr>
          <a:xfrm>
            <a:off x="7428364" y="0"/>
            <a:ext cx="9589636" cy="6787662"/>
          </a:xfrm>
          <a:solidFill>
            <a:schemeClr val="bg1">
              <a:lumMod val="85000"/>
            </a:schemeClr>
          </a:solidFill>
        </p:spPr>
        <p:txBody>
          <a:bodyPr anchor="ctr" anchorCtr="1"/>
          <a:lstStyle>
            <a:lvl1pPr>
              <a:lnSpc>
                <a:spcPct val="88000"/>
              </a:lnSpc>
              <a:defRPr sz="4000" b="0"/>
            </a:lvl1pPr>
            <a:lvl3pPr algn="ctr">
              <a:defRPr/>
            </a:lvl3pPr>
          </a:lstStyle>
          <a:p>
            <a:pPr lvl="0"/>
            <a:endParaRPr lang="en-GB" dirty="0"/>
          </a:p>
        </p:txBody>
      </p:sp>
      <p:sp>
        <p:nvSpPr>
          <p:cNvPr id="20" name="Picture Placeholder 6">
            <a:extLst>
              <a:ext uri="{FF2B5EF4-FFF2-40B4-BE49-F238E27FC236}">
                <a16:creationId xmlns:a16="http://schemas.microsoft.com/office/drawing/2014/main" id="{281444C7-18A7-40F1-3EE0-0B10293F93CC}"/>
              </a:ext>
            </a:extLst>
          </p:cNvPr>
          <p:cNvSpPr>
            <a:spLocks noGrp="1"/>
          </p:cNvSpPr>
          <p:nvPr>
            <p:ph type="pic" sz="quarter" idx="22"/>
          </p:nvPr>
        </p:nvSpPr>
        <p:spPr>
          <a:xfrm>
            <a:off x="12355964" y="7044633"/>
            <a:ext cx="4662036" cy="5020367"/>
          </a:xfrm>
          <a:solidFill>
            <a:schemeClr val="bg1">
              <a:lumMod val="85000"/>
            </a:schemeClr>
          </a:solidFill>
        </p:spPr>
        <p:txBody>
          <a:bodyPr anchor="ctr" anchorCtr="1"/>
          <a:lstStyle>
            <a:lvl1pPr>
              <a:lnSpc>
                <a:spcPct val="88000"/>
              </a:lnSpc>
              <a:defRPr sz="4000" b="0"/>
            </a:lvl1pPr>
            <a:lvl3pPr algn="ctr">
              <a:defRPr/>
            </a:lvl3pPr>
          </a:lstStyle>
          <a:p>
            <a:pPr lvl="0"/>
            <a:endParaRPr lang="en-GB" dirty="0"/>
          </a:p>
        </p:txBody>
      </p:sp>
      <p:sp>
        <p:nvSpPr>
          <p:cNvPr id="21" name="Picture Placeholder 6">
            <a:extLst>
              <a:ext uri="{FF2B5EF4-FFF2-40B4-BE49-F238E27FC236}">
                <a16:creationId xmlns:a16="http://schemas.microsoft.com/office/drawing/2014/main" id="{DE4EFABD-EB8F-5F0B-93B7-8C847FF6511C}"/>
              </a:ext>
            </a:extLst>
          </p:cNvPr>
          <p:cNvSpPr>
            <a:spLocks noGrp="1"/>
          </p:cNvSpPr>
          <p:nvPr>
            <p:ph type="pic" sz="quarter" idx="23"/>
          </p:nvPr>
        </p:nvSpPr>
        <p:spPr>
          <a:xfrm>
            <a:off x="7428364" y="11015145"/>
            <a:ext cx="4662036" cy="2700855"/>
          </a:xfrm>
          <a:solidFill>
            <a:schemeClr val="bg1">
              <a:lumMod val="85000"/>
            </a:schemeClr>
          </a:solidFill>
        </p:spPr>
        <p:txBody>
          <a:bodyPr anchor="ctr" anchorCtr="1"/>
          <a:lstStyle>
            <a:lvl1pPr>
              <a:lnSpc>
                <a:spcPct val="88000"/>
              </a:lnSpc>
              <a:defRPr sz="4000" b="0"/>
            </a:lvl1pPr>
            <a:lvl3pPr algn="ctr">
              <a:defRPr/>
            </a:lvl3pPr>
          </a:lstStyle>
          <a:p>
            <a:pPr lvl="0"/>
            <a:endParaRPr lang="en-GB" dirty="0"/>
          </a:p>
        </p:txBody>
      </p:sp>
      <p:sp>
        <p:nvSpPr>
          <p:cNvPr id="22" name="Picture Placeholder 6">
            <a:extLst>
              <a:ext uri="{FF2B5EF4-FFF2-40B4-BE49-F238E27FC236}">
                <a16:creationId xmlns:a16="http://schemas.microsoft.com/office/drawing/2014/main" id="{BDBC280A-3074-AE3A-5A2D-01696D7CCEFB}"/>
              </a:ext>
            </a:extLst>
          </p:cNvPr>
          <p:cNvSpPr>
            <a:spLocks noGrp="1"/>
          </p:cNvSpPr>
          <p:nvPr>
            <p:ph type="pic" sz="quarter" idx="24"/>
          </p:nvPr>
        </p:nvSpPr>
        <p:spPr>
          <a:xfrm>
            <a:off x="12355964" y="12321971"/>
            <a:ext cx="4662036" cy="1394029"/>
          </a:xfrm>
          <a:solidFill>
            <a:schemeClr val="bg1">
              <a:lumMod val="85000"/>
            </a:schemeClr>
          </a:solidFill>
        </p:spPr>
        <p:txBody>
          <a:bodyPr anchor="ctr" anchorCtr="1"/>
          <a:lstStyle>
            <a:lvl1pPr>
              <a:lnSpc>
                <a:spcPct val="88000"/>
              </a:lnSpc>
              <a:defRPr sz="4000" b="0"/>
            </a:lvl1pPr>
            <a:lvl3pPr algn="ctr">
              <a:defRPr/>
            </a:lvl3pPr>
          </a:lstStyle>
          <a:p>
            <a:pPr lvl="0"/>
            <a:endParaRPr lang="en-GB" dirty="0"/>
          </a:p>
        </p:txBody>
      </p:sp>
    </p:spTree>
    <p:extLst>
      <p:ext uri="{BB962C8B-B14F-4D97-AF65-F5344CB8AC3E}">
        <p14:creationId xmlns:p14="http://schemas.microsoft.com/office/powerpoint/2010/main" val="3080078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881064" y="881063"/>
            <a:ext cx="22617364" cy="1021818"/>
          </a:xfrm>
        </p:spPr>
        <p:txBody>
          <a:bodyPr/>
          <a:lstStyle>
            <a:lvl1pPr>
              <a:defRPr sz="8000"/>
            </a:lvl1pPr>
          </a:lstStyle>
          <a:p>
            <a:r>
              <a:rPr lang="en-GB"/>
              <a:t>Click to edit Master title style</a:t>
            </a:r>
            <a:endParaRPr lang="en-GB" dirty="0"/>
          </a:p>
        </p:txBody>
      </p:sp>
      <p:sp>
        <p:nvSpPr>
          <p:cNvPr id="3" name="Date Placeholder 2"/>
          <p:cNvSpPr>
            <a:spLocks noGrp="1"/>
          </p:cNvSpPr>
          <p:nvPr>
            <p:ph type="dt" sz="half" idx="10"/>
          </p:nvPr>
        </p:nvSpPr>
        <p:spPr>
          <a:xfrm>
            <a:off x="4823286" y="12944834"/>
            <a:ext cx="3689552" cy="307777"/>
          </a:xfrm>
          <a:prstGeom prst="rect">
            <a:avLst/>
          </a:prstGeom>
        </p:spPr>
        <p:txBody>
          <a:bodyPr/>
          <a:lstStyle/>
          <a:p>
            <a:fld id="{E709039E-3F48-4BF4-BC59-03AB40DD2DC0}" type="datetime1">
              <a:rPr lang="en-GB" smtClean="0"/>
              <a:t>02/06/2023</a:t>
            </a:fld>
            <a:endParaRPr lang="en-GB" dirty="0"/>
          </a:p>
        </p:txBody>
      </p:sp>
      <p:sp>
        <p:nvSpPr>
          <p:cNvPr id="4" name="Footer Placeholder 3"/>
          <p:cNvSpPr>
            <a:spLocks noGrp="1"/>
          </p:cNvSpPr>
          <p:nvPr>
            <p:ph type="ftr" sz="quarter" idx="11"/>
          </p:nvPr>
        </p:nvSpPr>
        <p:spPr/>
        <p:txBody>
          <a:bodyPr/>
          <a:lstStyle/>
          <a:p>
            <a:r>
              <a:rPr lang="en-GB" dirty="0"/>
              <a:t>© GSMA 2022</a:t>
            </a:r>
          </a:p>
        </p:txBody>
      </p:sp>
      <p:sp>
        <p:nvSpPr>
          <p:cNvPr id="5" name="Slide Number Placeholder 4"/>
          <p:cNvSpPr>
            <a:spLocks noGrp="1"/>
          </p:cNvSpPr>
          <p:nvPr>
            <p:ph type="sldNum" sz="quarter" idx="12"/>
          </p:nvPr>
        </p:nvSpPr>
        <p:spPr/>
        <p:txBody>
          <a:bodyPr/>
          <a:lstStyle/>
          <a:p>
            <a:fld id="{B51C77D3-387C-4881-A960-1F7F91E3F80B}" type="slidenum">
              <a:rPr lang="en-GB" smtClean="0"/>
              <a:t>‹#›</a:t>
            </a:fld>
            <a:endParaRPr lang="en-GB" dirty="0"/>
          </a:p>
        </p:txBody>
      </p:sp>
      <p:pic>
        <p:nvPicPr>
          <p:cNvPr id="8" name="Graphic 7">
            <a:extLst>
              <a:ext uri="{FF2B5EF4-FFF2-40B4-BE49-F238E27FC236}">
                <a16:creationId xmlns:a16="http://schemas.microsoft.com/office/drawing/2014/main" id="{9EBFC167-B716-A327-ECFD-AEC5D22B5F15}"/>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1372164" y="12871279"/>
            <a:ext cx="2127600" cy="333546"/>
          </a:xfrm>
          <a:prstGeom prst="rect">
            <a:avLst/>
          </a:prstGeom>
        </p:spPr>
      </p:pic>
      <p:sp>
        <p:nvSpPr>
          <p:cNvPr id="7" name="Table Placeholder 6">
            <a:extLst>
              <a:ext uri="{FF2B5EF4-FFF2-40B4-BE49-F238E27FC236}">
                <a16:creationId xmlns:a16="http://schemas.microsoft.com/office/drawing/2014/main" id="{069D4443-6336-46DD-8E82-884AF33A4D8A}"/>
              </a:ext>
            </a:extLst>
          </p:cNvPr>
          <p:cNvSpPr>
            <a:spLocks noGrp="1"/>
          </p:cNvSpPr>
          <p:nvPr>
            <p:ph type="tbl" sz="quarter" idx="13"/>
          </p:nvPr>
        </p:nvSpPr>
        <p:spPr>
          <a:xfrm>
            <a:off x="881063" y="2819400"/>
            <a:ext cx="22618700" cy="7962900"/>
          </a:xfrm>
          <a:solidFill>
            <a:schemeClr val="bg2"/>
          </a:solidFill>
        </p:spPr>
        <p:txBody>
          <a:bodyPr anchor="ctr" anchorCtr="0"/>
          <a:lstStyle>
            <a:lvl1pPr algn="ctr">
              <a:defRPr sz="3200" b="0"/>
            </a:lvl1pPr>
          </a:lstStyle>
          <a:p>
            <a:endParaRPr lang="en-GB" dirty="0"/>
          </a:p>
        </p:txBody>
      </p:sp>
    </p:spTree>
    <p:extLst>
      <p:ext uri="{BB962C8B-B14F-4D97-AF65-F5344CB8AC3E}">
        <p14:creationId xmlns:p14="http://schemas.microsoft.com/office/powerpoint/2010/main" val="1031172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881064" y="881063"/>
            <a:ext cx="22617364" cy="1021818"/>
          </a:xfrm>
        </p:spPr>
        <p:txBody>
          <a:bodyPr/>
          <a:lstStyle>
            <a:lvl1pPr>
              <a:defRPr sz="8000"/>
            </a:lvl1pPr>
          </a:lstStyle>
          <a:p>
            <a:r>
              <a:rPr lang="en-GB"/>
              <a:t>Click to edit Master title style</a:t>
            </a:r>
            <a:endParaRPr lang="en-GB" dirty="0"/>
          </a:p>
        </p:txBody>
      </p:sp>
      <p:sp>
        <p:nvSpPr>
          <p:cNvPr id="3" name="Date Placeholder 2"/>
          <p:cNvSpPr>
            <a:spLocks noGrp="1"/>
          </p:cNvSpPr>
          <p:nvPr>
            <p:ph type="dt" sz="half" idx="10"/>
          </p:nvPr>
        </p:nvSpPr>
        <p:spPr>
          <a:xfrm>
            <a:off x="4823286" y="12944834"/>
            <a:ext cx="3689552" cy="307777"/>
          </a:xfrm>
          <a:prstGeom prst="rect">
            <a:avLst/>
          </a:prstGeom>
        </p:spPr>
        <p:txBody>
          <a:bodyPr/>
          <a:lstStyle/>
          <a:p>
            <a:fld id="{E709039E-3F48-4BF4-BC59-03AB40DD2DC0}" type="datetime1">
              <a:rPr lang="en-GB" smtClean="0"/>
              <a:t>02/06/2023</a:t>
            </a:fld>
            <a:endParaRPr lang="en-GB" dirty="0"/>
          </a:p>
        </p:txBody>
      </p:sp>
      <p:sp>
        <p:nvSpPr>
          <p:cNvPr id="4" name="Footer Placeholder 3"/>
          <p:cNvSpPr>
            <a:spLocks noGrp="1"/>
          </p:cNvSpPr>
          <p:nvPr>
            <p:ph type="ftr" sz="quarter" idx="11"/>
          </p:nvPr>
        </p:nvSpPr>
        <p:spPr/>
        <p:txBody>
          <a:bodyPr/>
          <a:lstStyle/>
          <a:p>
            <a:r>
              <a:rPr lang="en-GB" dirty="0"/>
              <a:t>© GSMA 2022</a:t>
            </a:r>
          </a:p>
        </p:txBody>
      </p:sp>
      <p:sp>
        <p:nvSpPr>
          <p:cNvPr id="5" name="Slide Number Placeholder 4"/>
          <p:cNvSpPr>
            <a:spLocks noGrp="1"/>
          </p:cNvSpPr>
          <p:nvPr>
            <p:ph type="sldNum" sz="quarter" idx="12"/>
          </p:nvPr>
        </p:nvSpPr>
        <p:spPr/>
        <p:txBody>
          <a:bodyPr/>
          <a:lstStyle/>
          <a:p>
            <a:fld id="{B51C77D3-387C-4881-A960-1F7F91E3F80B}" type="slidenum">
              <a:rPr lang="en-GB" smtClean="0"/>
              <a:t>‹#›</a:t>
            </a:fld>
            <a:endParaRPr lang="en-GB" dirty="0"/>
          </a:p>
        </p:txBody>
      </p:sp>
      <p:pic>
        <p:nvPicPr>
          <p:cNvPr id="8" name="Graphic 7">
            <a:extLst>
              <a:ext uri="{FF2B5EF4-FFF2-40B4-BE49-F238E27FC236}">
                <a16:creationId xmlns:a16="http://schemas.microsoft.com/office/drawing/2014/main" id="{9EBFC167-B716-A327-ECFD-AEC5D22B5F15}"/>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1372164" y="12871279"/>
            <a:ext cx="2127600" cy="333546"/>
          </a:xfrm>
          <a:prstGeom prst="rect">
            <a:avLst/>
          </a:prstGeom>
        </p:spPr>
      </p:pic>
      <p:sp>
        <p:nvSpPr>
          <p:cNvPr id="9" name="Chart Placeholder 8">
            <a:extLst>
              <a:ext uri="{FF2B5EF4-FFF2-40B4-BE49-F238E27FC236}">
                <a16:creationId xmlns:a16="http://schemas.microsoft.com/office/drawing/2014/main" id="{1E775B15-C19F-A275-AA12-D48FD7814F1C}"/>
              </a:ext>
            </a:extLst>
          </p:cNvPr>
          <p:cNvSpPr>
            <a:spLocks noGrp="1"/>
          </p:cNvSpPr>
          <p:nvPr>
            <p:ph type="chart" sz="quarter" idx="13"/>
          </p:nvPr>
        </p:nvSpPr>
        <p:spPr>
          <a:xfrm>
            <a:off x="881062" y="2582160"/>
            <a:ext cx="16568737" cy="9525000"/>
          </a:xfrm>
          <a:solidFill>
            <a:schemeClr val="bg2"/>
          </a:solidFill>
        </p:spPr>
        <p:txBody>
          <a:bodyPr anchor="ctr" anchorCtr="0"/>
          <a:lstStyle>
            <a:lvl1pPr algn="ctr">
              <a:defRPr sz="3600" b="0"/>
            </a:lvl1pPr>
          </a:lstStyle>
          <a:p>
            <a:endParaRPr lang="en-GB"/>
          </a:p>
        </p:txBody>
      </p:sp>
      <p:sp>
        <p:nvSpPr>
          <p:cNvPr id="10" name="Text Placeholder 10">
            <a:extLst>
              <a:ext uri="{FF2B5EF4-FFF2-40B4-BE49-F238E27FC236}">
                <a16:creationId xmlns:a16="http://schemas.microsoft.com/office/drawing/2014/main" id="{AE34AEAC-C444-1EFA-6E88-59AFBBAD41F4}"/>
              </a:ext>
            </a:extLst>
          </p:cNvPr>
          <p:cNvSpPr>
            <a:spLocks noGrp="1"/>
          </p:cNvSpPr>
          <p:nvPr>
            <p:ph type="body" sz="quarter" idx="14"/>
          </p:nvPr>
        </p:nvSpPr>
        <p:spPr>
          <a:xfrm>
            <a:off x="17839095" y="2582160"/>
            <a:ext cx="5660668" cy="9525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Tree>
    <p:extLst>
      <p:ext uri="{BB962C8B-B14F-4D97-AF65-F5344CB8AC3E}">
        <p14:creationId xmlns:p14="http://schemas.microsoft.com/office/powerpoint/2010/main" val="540831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823286" y="12944834"/>
            <a:ext cx="3689552" cy="307777"/>
          </a:xfrm>
          <a:prstGeom prst="rect">
            <a:avLst/>
          </a:prstGeom>
        </p:spPr>
        <p:txBody>
          <a:bodyPr/>
          <a:lstStyle/>
          <a:p>
            <a:fld id="{D76CC87D-9129-4EE7-962F-1305B8DAD3A1}" type="datetime1">
              <a:rPr lang="en-GB" smtClean="0"/>
              <a:t>02/06/2023</a:t>
            </a:fld>
            <a:endParaRPr lang="en-GB" dirty="0"/>
          </a:p>
        </p:txBody>
      </p:sp>
      <p:sp>
        <p:nvSpPr>
          <p:cNvPr id="3" name="Footer Placeholder 2"/>
          <p:cNvSpPr>
            <a:spLocks noGrp="1"/>
          </p:cNvSpPr>
          <p:nvPr>
            <p:ph type="ftr" sz="quarter" idx="11"/>
          </p:nvPr>
        </p:nvSpPr>
        <p:spPr/>
        <p:txBody>
          <a:bodyPr/>
          <a:lstStyle/>
          <a:p>
            <a:r>
              <a:rPr lang="en-GB" dirty="0"/>
              <a:t>© GSMA 2022</a:t>
            </a:r>
          </a:p>
        </p:txBody>
      </p:sp>
      <p:sp>
        <p:nvSpPr>
          <p:cNvPr id="4" name="Slide Number Placeholder 3"/>
          <p:cNvSpPr>
            <a:spLocks noGrp="1"/>
          </p:cNvSpPr>
          <p:nvPr>
            <p:ph type="sldNum" sz="quarter" idx="12"/>
          </p:nvPr>
        </p:nvSpPr>
        <p:spPr/>
        <p:txBody>
          <a:bodyPr/>
          <a:lstStyle/>
          <a:p>
            <a:fld id="{B51C77D3-387C-4881-A960-1F7F91E3F80B}" type="slidenum">
              <a:rPr lang="en-GB" smtClean="0"/>
              <a:t>‹#›</a:t>
            </a:fld>
            <a:endParaRPr lang="en-GB" dirty="0"/>
          </a:p>
        </p:txBody>
      </p:sp>
      <p:pic>
        <p:nvPicPr>
          <p:cNvPr id="7" name="Graphic 6">
            <a:extLst>
              <a:ext uri="{FF2B5EF4-FFF2-40B4-BE49-F238E27FC236}">
                <a16:creationId xmlns:a16="http://schemas.microsoft.com/office/drawing/2014/main" id="{52758138-419D-87A6-0DB7-D6D676766312}"/>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1372164" y="12871279"/>
            <a:ext cx="2127600" cy="333546"/>
          </a:xfrm>
          <a:prstGeom prst="rect">
            <a:avLst/>
          </a:prstGeom>
        </p:spPr>
      </p:pic>
    </p:spTree>
    <p:extLst>
      <p:ext uri="{BB962C8B-B14F-4D97-AF65-F5344CB8AC3E}">
        <p14:creationId xmlns:p14="http://schemas.microsoft.com/office/powerpoint/2010/main" val="17946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peaker 1">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972ED41C-BC63-CCC9-525D-2F7C1D56F627}"/>
              </a:ext>
            </a:extLst>
          </p:cNvPr>
          <p:cNvGrpSpPr/>
          <p:nvPr userDrawn="1"/>
        </p:nvGrpSpPr>
        <p:grpSpPr>
          <a:xfrm>
            <a:off x="3" y="-1"/>
            <a:ext cx="24382415" cy="13715993"/>
            <a:chOff x="-2" y="0"/>
            <a:chExt cx="24382419" cy="13715997"/>
          </a:xfrm>
        </p:grpSpPr>
        <p:sp>
          <p:nvSpPr>
            <p:cNvPr id="7" name="Rectangle 6">
              <a:extLst>
                <a:ext uri="{FF2B5EF4-FFF2-40B4-BE49-F238E27FC236}">
                  <a16:creationId xmlns:a16="http://schemas.microsoft.com/office/drawing/2014/main" id="{5D1B524B-3D40-A964-AE67-36FE4D8385E0}"/>
                </a:ext>
              </a:extLst>
            </p:cNvPr>
            <p:cNvSpPr/>
            <p:nvPr/>
          </p:nvSpPr>
          <p:spPr>
            <a:xfrm rot="16200000">
              <a:off x="6013123" y="-6013119"/>
              <a:ext cx="12356175" cy="2438241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12" name="Group 11">
              <a:extLst>
                <a:ext uri="{FF2B5EF4-FFF2-40B4-BE49-F238E27FC236}">
                  <a16:creationId xmlns:a16="http://schemas.microsoft.com/office/drawing/2014/main" id="{D511F6C9-8F96-B31B-E24E-C5A2B8D6DA99}"/>
                </a:ext>
              </a:extLst>
            </p:cNvPr>
            <p:cNvGrpSpPr/>
            <p:nvPr userDrawn="1"/>
          </p:nvGrpSpPr>
          <p:grpSpPr>
            <a:xfrm>
              <a:off x="-2" y="11238272"/>
              <a:ext cx="24382419" cy="2477725"/>
              <a:chOff x="-2" y="12356176"/>
              <a:chExt cx="24382419" cy="1359817"/>
            </a:xfrm>
          </p:grpSpPr>
          <p:sp>
            <p:nvSpPr>
              <p:cNvPr id="8" name="Rectangle 7">
                <a:extLst>
                  <a:ext uri="{FF2B5EF4-FFF2-40B4-BE49-F238E27FC236}">
                    <a16:creationId xmlns:a16="http://schemas.microsoft.com/office/drawing/2014/main" id="{289ECD7D-3D62-C3F0-8DC0-E6A2C72260EF}"/>
                  </a:ext>
                </a:extLst>
              </p:cNvPr>
              <p:cNvSpPr>
                <a:spLocks/>
              </p:cNvSpPr>
              <p:nvPr/>
            </p:nvSpPr>
            <p:spPr>
              <a:xfrm rot="16200000">
                <a:off x="11959907" y="396273"/>
                <a:ext cx="462607" cy="243824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Rectangle 8">
                <a:extLst>
                  <a:ext uri="{FF2B5EF4-FFF2-40B4-BE49-F238E27FC236}">
                    <a16:creationId xmlns:a16="http://schemas.microsoft.com/office/drawing/2014/main" id="{0F71AC1C-6861-88DE-0456-AB5F6C35D8CE}"/>
                  </a:ext>
                </a:extLst>
              </p:cNvPr>
              <p:cNvSpPr/>
              <p:nvPr/>
            </p:nvSpPr>
            <p:spPr>
              <a:xfrm rot="16200000">
                <a:off x="11959907" y="844878"/>
                <a:ext cx="462607" cy="243824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Rectangle 9">
                <a:extLst>
                  <a:ext uri="{FF2B5EF4-FFF2-40B4-BE49-F238E27FC236}">
                    <a16:creationId xmlns:a16="http://schemas.microsoft.com/office/drawing/2014/main" id="{C7E037D4-079F-4C16-7B74-BDFEB31FD933}"/>
                  </a:ext>
                </a:extLst>
              </p:cNvPr>
              <p:cNvSpPr>
                <a:spLocks/>
              </p:cNvSpPr>
              <p:nvPr/>
            </p:nvSpPr>
            <p:spPr>
              <a:xfrm rot="16200000">
                <a:off x="11959902" y="1293482"/>
                <a:ext cx="462607" cy="243824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sp>
        <p:nvSpPr>
          <p:cNvPr id="3" name="Date Placeholder 2">
            <a:extLst>
              <a:ext uri="{FF2B5EF4-FFF2-40B4-BE49-F238E27FC236}">
                <a16:creationId xmlns:a16="http://schemas.microsoft.com/office/drawing/2014/main" id="{0047735E-7B8F-8BC8-4F7E-BCF621E9717A}"/>
              </a:ext>
            </a:extLst>
          </p:cNvPr>
          <p:cNvSpPr>
            <a:spLocks noGrp="1"/>
          </p:cNvSpPr>
          <p:nvPr userDrawn="1">
            <p:ph type="dt" sz="half" idx="10"/>
          </p:nvPr>
        </p:nvSpPr>
        <p:spPr>
          <a:xfrm>
            <a:off x="4823286" y="12944834"/>
            <a:ext cx="3689552" cy="307777"/>
          </a:xfrm>
          <a:prstGeom prst="rect">
            <a:avLst/>
          </a:prstGeom>
        </p:spPr>
        <p:txBody>
          <a:bodyPr/>
          <a:lstStyle>
            <a:lvl1pPr>
              <a:defRPr>
                <a:solidFill>
                  <a:schemeClr val="bg1"/>
                </a:solidFill>
              </a:defRPr>
            </a:lvl1pPr>
          </a:lstStyle>
          <a:p>
            <a:fld id="{7E88A085-3330-4B00-A60A-515326445D30}" type="datetime1">
              <a:rPr lang="en-GB" smtClean="0"/>
              <a:pPr/>
              <a:t>02/06/2023</a:t>
            </a:fld>
            <a:endParaRPr lang="en-GB" dirty="0"/>
          </a:p>
        </p:txBody>
      </p:sp>
      <p:sp>
        <p:nvSpPr>
          <p:cNvPr id="4" name="Footer Placeholder 3">
            <a:extLst>
              <a:ext uri="{FF2B5EF4-FFF2-40B4-BE49-F238E27FC236}">
                <a16:creationId xmlns:a16="http://schemas.microsoft.com/office/drawing/2014/main" id="{42987D87-0237-95AC-CF2A-0A06A3DDEA15}"/>
              </a:ext>
            </a:extLst>
          </p:cNvPr>
          <p:cNvSpPr>
            <a:spLocks noGrp="1"/>
          </p:cNvSpPr>
          <p:nvPr userDrawn="1">
            <p:ph type="ftr" sz="quarter" idx="11"/>
          </p:nvPr>
        </p:nvSpPr>
        <p:spPr/>
        <p:txBody>
          <a:bodyPr/>
          <a:lstStyle>
            <a:lvl1pPr>
              <a:defRPr>
                <a:solidFill>
                  <a:schemeClr val="bg1"/>
                </a:solidFill>
              </a:defRPr>
            </a:lvl1pPr>
          </a:lstStyle>
          <a:p>
            <a:r>
              <a:rPr lang="en-GB" dirty="0"/>
              <a:t>© GSMA 2022</a:t>
            </a:r>
          </a:p>
        </p:txBody>
      </p:sp>
      <p:sp>
        <p:nvSpPr>
          <p:cNvPr id="5" name="Slide Number Placeholder 4">
            <a:extLst>
              <a:ext uri="{FF2B5EF4-FFF2-40B4-BE49-F238E27FC236}">
                <a16:creationId xmlns:a16="http://schemas.microsoft.com/office/drawing/2014/main" id="{859CCE7D-722A-BE32-8704-7FDDF2102C3A}"/>
              </a:ext>
            </a:extLst>
          </p:cNvPr>
          <p:cNvSpPr>
            <a:spLocks noGrp="1"/>
          </p:cNvSpPr>
          <p:nvPr userDrawn="1">
            <p:ph type="sldNum" sz="quarter" idx="12"/>
          </p:nvPr>
        </p:nvSpPr>
        <p:spPr/>
        <p:txBody>
          <a:bodyPr/>
          <a:lstStyle>
            <a:lvl1pPr>
              <a:defRPr>
                <a:solidFill>
                  <a:schemeClr val="bg1"/>
                </a:solidFill>
              </a:defRPr>
            </a:lvl1pPr>
          </a:lstStyle>
          <a:p>
            <a:fld id="{B51C77D3-387C-4881-A960-1F7F91E3F80B}" type="slidenum">
              <a:rPr lang="en-GB" smtClean="0"/>
              <a:pPr/>
              <a:t>‹#›</a:t>
            </a:fld>
            <a:endParaRPr lang="en-GB" dirty="0"/>
          </a:p>
        </p:txBody>
      </p:sp>
      <p:pic>
        <p:nvPicPr>
          <p:cNvPr id="11" name="Graphic 10">
            <a:extLst>
              <a:ext uri="{FF2B5EF4-FFF2-40B4-BE49-F238E27FC236}">
                <a16:creationId xmlns:a16="http://schemas.microsoft.com/office/drawing/2014/main" id="{27B900B3-DF3E-739D-34F9-3945912E3984}"/>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1372164" y="12871279"/>
            <a:ext cx="2127600" cy="333546"/>
          </a:xfrm>
          <a:prstGeom prst="rect">
            <a:avLst/>
          </a:prstGeom>
        </p:spPr>
      </p:pic>
      <p:sp>
        <p:nvSpPr>
          <p:cNvPr id="13" name="Text Placeholder 10">
            <a:extLst>
              <a:ext uri="{FF2B5EF4-FFF2-40B4-BE49-F238E27FC236}">
                <a16:creationId xmlns:a16="http://schemas.microsoft.com/office/drawing/2014/main" id="{780988D1-2308-8A71-5492-5AE996641080}"/>
              </a:ext>
            </a:extLst>
          </p:cNvPr>
          <p:cNvSpPr>
            <a:spLocks noGrp="1"/>
          </p:cNvSpPr>
          <p:nvPr>
            <p:ph type="body" sz="quarter" idx="14"/>
          </p:nvPr>
        </p:nvSpPr>
        <p:spPr>
          <a:xfrm>
            <a:off x="2529415" y="10511796"/>
            <a:ext cx="4539041" cy="656947"/>
          </a:xfrm>
        </p:spPr>
        <p:txBody>
          <a:bodyPr/>
          <a:lstStyle>
            <a:lvl1pPr algn="ctr">
              <a:defRPr sz="2400" b="0">
                <a:solidFill>
                  <a:schemeClr val="bg1"/>
                </a:solidFill>
              </a:defRPr>
            </a:lvl1pPr>
            <a:lvl2pPr>
              <a:defRPr>
                <a:solidFill>
                  <a:schemeClr val="bg1"/>
                </a:solidFill>
              </a:defRPr>
            </a:lvl2pPr>
            <a:lvl3pPr>
              <a:defRPr>
                <a:solidFill>
                  <a:schemeClr val="bg1"/>
                </a:solidFill>
              </a:defRPr>
            </a:lvl3pPr>
            <a:lvl4pPr>
              <a:buClrTx/>
              <a:defRPr>
                <a:solidFill>
                  <a:schemeClr val="bg1"/>
                </a:solidFill>
              </a:defRPr>
            </a:lvl4pPr>
            <a:lvl5pPr>
              <a:defRPr>
                <a:solidFill>
                  <a:schemeClr val="bg1"/>
                </a:solidFill>
              </a:defRPr>
            </a:lvl5pPr>
          </a:lstStyle>
          <a:p>
            <a:pPr lvl="0"/>
            <a:r>
              <a:rPr lang="en-GB" dirty="0"/>
              <a:t>Click to edit Master text styles</a:t>
            </a:r>
          </a:p>
        </p:txBody>
      </p:sp>
      <p:sp>
        <p:nvSpPr>
          <p:cNvPr id="16" name="Text Placeholder 10">
            <a:extLst>
              <a:ext uri="{FF2B5EF4-FFF2-40B4-BE49-F238E27FC236}">
                <a16:creationId xmlns:a16="http://schemas.microsoft.com/office/drawing/2014/main" id="{2EA6A2F7-CA39-CC34-72FC-369FA3812C4F}"/>
              </a:ext>
            </a:extLst>
          </p:cNvPr>
          <p:cNvSpPr>
            <a:spLocks noGrp="1"/>
          </p:cNvSpPr>
          <p:nvPr>
            <p:ph type="body" sz="quarter" idx="15"/>
          </p:nvPr>
        </p:nvSpPr>
        <p:spPr>
          <a:xfrm>
            <a:off x="9687861" y="10511796"/>
            <a:ext cx="4501416" cy="656947"/>
          </a:xfrm>
        </p:spPr>
        <p:txBody>
          <a:bodyPr/>
          <a:lstStyle>
            <a:lvl1pPr algn="ctr">
              <a:defRPr sz="2400" b="0">
                <a:solidFill>
                  <a:schemeClr val="bg1"/>
                </a:solidFill>
              </a:defRPr>
            </a:lvl1pPr>
            <a:lvl2pPr>
              <a:defRPr>
                <a:solidFill>
                  <a:schemeClr val="bg1"/>
                </a:solidFill>
              </a:defRPr>
            </a:lvl2pPr>
            <a:lvl3pPr>
              <a:defRPr>
                <a:solidFill>
                  <a:schemeClr val="bg1"/>
                </a:solidFill>
              </a:defRPr>
            </a:lvl3pPr>
            <a:lvl4pPr>
              <a:buClrTx/>
              <a:defRPr>
                <a:solidFill>
                  <a:schemeClr val="bg1"/>
                </a:solidFill>
              </a:defRPr>
            </a:lvl4pPr>
            <a:lvl5pPr>
              <a:defRPr>
                <a:solidFill>
                  <a:schemeClr val="bg1"/>
                </a:solidFill>
              </a:defRPr>
            </a:lvl5pPr>
          </a:lstStyle>
          <a:p>
            <a:pPr lvl="0"/>
            <a:r>
              <a:rPr lang="en-GB" dirty="0"/>
              <a:t>Click to edit Master text styles</a:t>
            </a:r>
          </a:p>
        </p:txBody>
      </p:sp>
      <p:sp>
        <p:nvSpPr>
          <p:cNvPr id="18" name="Text Placeholder 10">
            <a:extLst>
              <a:ext uri="{FF2B5EF4-FFF2-40B4-BE49-F238E27FC236}">
                <a16:creationId xmlns:a16="http://schemas.microsoft.com/office/drawing/2014/main" id="{990A1014-F90D-E672-9816-2372FD212CDE}"/>
              </a:ext>
            </a:extLst>
          </p:cNvPr>
          <p:cNvSpPr>
            <a:spLocks noGrp="1"/>
          </p:cNvSpPr>
          <p:nvPr>
            <p:ph type="body" sz="quarter" idx="16"/>
          </p:nvPr>
        </p:nvSpPr>
        <p:spPr>
          <a:xfrm>
            <a:off x="16808682" y="10511796"/>
            <a:ext cx="4563482" cy="656947"/>
          </a:xfrm>
        </p:spPr>
        <p:txBody>
          <a:bodyPr/>
          <a:lstStyle>
            <a:lvl1pPr algn="ctr">
              <a:defRPr sz="2400" b="0">
                <a:solidFill>
                  <a:schemeClr val="bg1"/>
                </a:solidFill>
              </a:defRPr>
            </a:lvl1pPr>
            <a:lvl2pPr>
              <a:defRPr>
                <a:solidFill>
                  <a:schemeClr val="bg1"/>
                </a:solidFill>
              </a:defRPr>
            </a:lvl2pPr>
            <a:lvl3pPr>
              <a:defRPr>
                <a:solidFill>
                  <a:schemeClr val="bg1"/>
                </a:solidFill>
              </a:defRPr>
            </a:lvl3pPr>
            <a:lvl4pPr>
              <a:buClrTx/>
              <a:defRPr>
                <a:solidFill>
                  <a:schemeClr val="bg1"/>
                </a:solidFill>
              </a:defRPr>
            </a:lvl4pPr>
            <a:lvl5pPr>
              <a:defRPr>
                <a:solidFill>
                  <a:schemeClr val="bg1"/>
                </a:solidFill>
              </a:defRPr>
            </a:lvl5pPr>
          </a:lstStyle>
          <a:p>
            <a:pPr lvl="0"/>
            <a:r>
              <a:rPr lang="en-GB" dirty="0"/>
              <a:t>Click to edit Master text styles</a:t>
            </a:r>
          </a:p>
        </p:txBody>
      </p:sp>
      <p:sp>
        <p:nvSpPr>
          <p:cNvPr id="19" name="Text Placeholder 10">
            <a:extLst>
              <a:ext uri="{FF2B5EF4-FFF2-40B4-BE49-F238E27FC236}">
                <a16:creationId xmlns:a16="http://schemas.microsoft.com/office/drawing/2014/main" id="{2B790185-201F-47AF-7183-CE2CA54C2420}"/>
              </a:ext>
            </a:extLst>
          </p:cNvPr>
          <p:cNvSpPr>
            <a:spLocks noGrp="1"/>
          </p:cNvSpPr>
          <p:nvPr>
            <p:ph type="body" sz="quarter" idx="17"/>
          </p:nvPr>
        </p:nvSpPr>
        <p:spPr>
          <a:xfrm>
            <a:off x="9687861" y="9933921"/>
            <a:ext cx="4501416" cy="465566"/>
          </a:xfrm>
        </p:spPr>
        <p:txBody>
          <a:bodyPr/>
          <a:lstStyle>
            <a:lvl1pPr algn="ctr" defTabSz="1828709" rtl="0" eaLnBrk="1" latinLnBrk="0" hangingPunct="1">
              <a:lnSpc>
                <a:spcPct val="83000"/>
              </a:lnSpc>
              <a:spcBef>
                <a:spcPct val="0"/>
              </a:spcBef>
              <a:buNone/>
              <a:defRPr lang="en-GB" sz="3200" b="1" kern="1200" spc="-350" baseline="0" dirty="0">
                <a:solidFill>
                  <a:schemeClr val="bg1"/>
                </a:solidFill>
                <a:latin typeface="+mj-lt"/>
                <a:ea typeface="+mj-ea"/>
                <a:cs typeface="+mj-cs"/>
              </a:defRPr>
            </a:lvl1pPr>
            <a:lvl2pPr>
              <a:defRPr>
                <a:solidFill>
                  <a:schemeClr val="bg1"/>
                </a:solidFill>
              </a:defRPr>
            </a:lvl2pPr>
            <a:lvl3pPr>
              <a:defRPr>
                <a:solidFill>
                  <a:schemeClr val="bg1"/>
                </a:solidFill>
              </a:defRPr>
            </a:lvl3pPr>
            <a:lvl4pPr>
              <a:buClrTx/>
              <a:defRPr>
                <a:solidFill>
                  <a:schemeClr val="bg1"/>
                </a:solidFill>
              </a:defRPr>
            </a:lvl4pPr>
            <a:lvl5pPr>
              <a:defRPr>
                <a:solidFill>
                  <a:schemeClr val="bg1"/>
                </a:solidFill>
              </a:defRPr>
            </a:lvl5pPr>
          </a:lstStyle>
          <a:p>
            <a:pPr lvl="0"/>
            <a:r>
              <a:rPr lang="en-GB" dirty="0"/>
              <a:t>Click to edit Master text styles</a:t>
            </a:r>
          </a:p>
        </p:txBody>
      </p:sp>
      <p:sp>
        <p:nvSpPr>
          <p:cNvPr id="20" name="Text Placeholder 10">
            <a:extLst>
              <a:ext uri="{FF2B5EF4-FFF2-40B4-BE49-F238E27FC236}">
                <a16:creationId xmlns:a16="http://schemas.microsoft.com/office/drawing/2014/main" id="{E82E0977-BDCB-389D-25B7-32B8EE48360F}"/>
              </a:ext>
            </a:extLst>
          </p:cNvPr>
          <p:cNvSpPr>
            <a:spLocks noGrp="1"/>
          </p:cNvSpPr>
          <p:nvPr>
            <p:ph type="body" sz="quarter" idx="18"/>
          </p:nvPr>
        </p:nvSpPr>
        <p:spPr>
          <a:xfrm>
            <a:off x="16846307" y="9933921"/>
            <a:ext cx="4501416" cy="465566"/>
          </a:xfrm>
        </p:spPr>
        <p:txBody>
          <a:bodyPr/>
          <a:lstStyle>
            <a:lvl1pPr algn="ctr">
              <a:defRPr lang="en-GB" sz="3200" b="1" kern="1200" spc="-350" baseline="0" dirty="0">
                <a:solidFill>
                  <a:schemeClr val="bg1"/>
                </a:solidFill>
                <a:latin typeface="+mj-lt"/>
                <a:ea typeface="+mj-ea"/>
                <a:cs typeface="+mj-cs"/>
              </a:defRPr>
            </a:lvl1pPr>
            <a:lvl2pPr>
              <a:defRPr>
                <a:solidFill>
                  <a:schemeClr val="bg1"/>
                </a:solidFill>
              </a:defRPr>
            </a:lvl2pPr>
            <a:lvl3pPr>
              <a:defRPr>
                <a:solidFill>
                  <a:schemeClr val="bg1"/>
                </a:solidFill>
              </a:defRPr>
            </a:lvl3pPr>
            <a:lvl4pPr>
              <a:buClrTx/>
              <a:defRPr>
                <a:solidFill>
                  <a:schemeClr val="bg1"/>
                </a:solidFill>
              </a:defRPr>
            </a:lvl4pPr>
            <a:lvl5pPr>
              <a:defRPr>
                <a:solidFill>
                  <a:schemeClr val="bg1"/>
                </a:solidFill>
              </a:defRPr>
            </a:lvl5pPr>
          </a:lstStyle>
          <a:p>
            <a:pPr marL="0" lvl="0" indent="0" algn="ctr" defTabSz="1828709" rtl="0" eaLnBrk="1" latinLnBrk="0" hangingPunct="1">
              <a:lnSpc>
                <a:spcPct val="83000"/>
              </a:lnSpc>
              <a:spcBef>
                <a:spcPct val="0"/>
              </a:spcBef>
              <a:buFont typeface="Arial" panose="020B0604020202020204" pitchFamily="34" charset="0"/>
              <a:buNone/>
            </a:pPr>
            <a:r>
              <a:rPr lang="en-GB" dirty="0"/>
              <a:t>Click to edit Master text styles</a:t>
            </a:r>
          </a:p>
        </p:txBody>
      </p:sp>
      <p:sp>
        <p:nvSpPr>
          <p:cNvPr id="21" name="Text Placeholder 10">
            <a:extLst>
              <a:ext uri="{FF2B5EF4-FFF2-40B4-BE49-F238E27FC236}">
                <a16:creationId xmlns:a16="http://schemas.microsoft.com/office/drawing/2014/main" id="{DA277695-E9F8-F057-7AA2-9AE78E846D57}"/>
              </a:ext>
            </a:extLst>
          </p:cNvPr>
          <p:cNvSpPr>
            <a:spLocks noGrp="1"/>
          </p:cNvSpPr>
          <p:nvPr>
            <p:ph type="body" sz="quarter" idx="19"/>
          </p:nvPr>
        </p:nvSpPr>
        <p:spPr>
          <a:xfrm>
            <a:off x="2529415" y="9933921"/>
            <a:ext cx="4501416" cy="465566"/>
          </a:xfrm>
        </p:spPr>
        <p:txBody>
          <a:bodyPr/>
          <a:lstStyle>
            <a:lvl1pPr algn="ctr" defTabSz="1828709" rtl="0" eaLnBrk="1" latinLnBrk="0" hangingPunct="1">
              <a:lnSpc>
                <a:spcPct val="83000"/>
              </a:lnSpc>
              <a:spcBef>
                <a:spcPct val="0"/>
              </a:spcBef>
              <a:buNone/>
              <a:defRPr lang="en-GB" sz="3200" b="1" kern="1200" spc="-350" baseline="0" dirty="0">
                <a:solidFill>
                  <a:schemeClr val="bg1"/>
                </a:solidFill>
                <a:latin typeface="+mj-lt"/>
                <a:ea typeface="+mj-ea"/>
                <a:cs typeface="+mj-cs"/>
              </a:defRPr>
            </a:lvl1pPr>
            <a:lvl2pPr>
              <a:defRPr>
                <a:solidFill>
                  <a:schemeClr val="bg1"/>
                </a:solidFill>
              </a:defRPr>
            </a:lvl2pPr>
            <a:lvl3pPr>
              <a:defRPr>
                <a:solidFill>
                  <a:schemeClr val="bg1"/>
                </a:solidFill>
              </a:defRPr>
            </a:lvl3pPr>
            <a:lvl4pPr>
              <a:buClrTx/>
              <a:defRPr>
                <a:solidFill>
                  <a:schemeClr val="bg1"/>
                </a:solidFill>
              </a:defRPr>
            </a:lvl4pPr>
            <a:lvl5pPr>
              <a:defRPr>
                <a:solidFill>
                  <a:schemeClr val="bg1"/>
                </a:solidFill>
              </a:defRPr>
            </a:lvl5pPr>
          </a:lstStyle>
          <a:p>
            <a:pPr lvl="0"/>
            <a:r>
              <a:rPr lang="en-GB" dirty="0"/>
              <a:t>Click to edit Master text styles</a:t>
            </a:r>
          </a:p>
        </p:txBody>
      </p:sp>
    </p:spTree>
    <p:extLst>
      <p:ext uri="{BB962C8B-B14F-4D97-AF65-F5344CB8AC3E}">
        <p14:creationId xmlns:p14="http://schemas.microsoft.com/office/powerpoint/2010/main" val="1796974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7679"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peaker 2">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972ED41C-BC63-CCC9-525D-2F7C1D56F627}"/>
              </a:ext>
            </a:extLst>
          </p:cNvPr>
          <p:cNvGrpSpPr/>
          <p:nvPr userDrawn="1"/>
        </p:nvGrpSpPr>
        <p:grpSpPr>
          <a:xfrm rot="16200000">
            <a:off x="5333207" y="-5333211"/>
            <a:ext cx="13716001" cy="24382419"/>
            <a:chOff x="-1" y="-1"/>
            <a:chExt cx="24382419" cy="24382426"/>
          </a:xfrm>
        </p:grpSpPr>
        <p:sp>
          <p:nvSpPr>
            <p:cNvPr id="7" name="Rectangle 6">
              <a:extLst>
                <a:ext uri="{FF2B5EF4-FFF2-40B4-BE49-F238E27FC236}">
                  <a16:creationId xmlns:a16="http://schemas.microsoft.com/office/drawing/2014/main" id="{5D1B524B-3D40-A964-AE67-36FE4D8385E0}"/>
                </a:ext>
              </a:extLst>
            </p:cNvPr>
            <p:cNvSpPr/>
            <p:nvPr/>
          </p:nvSpPr>
          <p:spPr>
            <a:xfrm rot="16200000">
              <a:off x="7934789" y="-7934787"/>
              <a:ext cx="8512841" cy="2438241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12" name="Group 11">
              <a:extLst>
                <a:ext uri="{FF2B5EF4-FFF2-40B4-BE49-F238E27FC236}">
                  <a16:creationId xmlns:a16="http://schemas.microsoft.com/office/drawing/2014/main" id="{D511F6C9-8F96-B31B-E24E-C5A2B8D6DA99}"/>
                </a:ext>
              </a:extLst>
            </p:cNvPr>
            <p:cNvGrpSpPr/>
            <p:nvPr userDrawn="1"/>
          </p:nvGrpSpPr>
          <p:grpSpPr>
            <a:xfrm>
              <a:off x="-1" y="8391310"/>
              <a:ext cx="24382419" cy="15991115"/>
              <a:chOff x="-1" y="10793714"/>
              <a:chExt cx="24382419" cy="8776191"/>
            </a:xfrm>
          </p:grpSpPr>
          <p:sp>
            <p:nvSpPr>
              <p:cNvPr id="8" name="Rectangle 7">
                <a:extLst>
                  <a:ext uri="{FF2B5EF4-FFF2-40B4-BE49-F238E27FC236}">
                    <a16:creationId xmlns:a16="http://schemas.microsoft.com/office/drawing/2014/main" id="{289ECD7D-3D62-C3F0-8DC0-E6A2C72260EF}"/>
                  </a:ext>
                </a:extLst>
              </p:cNvPr>
              <p:cNvSpPr>
                <a:spLocks/>
              </p:cNvSpPr>
              <p:nvPr/>
            </p:nvSpPr>
            <p:spPr>
              <a:xfrm rot="16200000">
                <a:off x="11959907" y="-1166189"/>
                <a:ext cx="462607" cy="2438241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Rectangle 8">
                <a:extLst>
                  <a:ext uri="{FF2B5EF4-FFF2-40B4-BE49-F238E27FC236}">
                    <a16:creationId xmlns:a16="http://schemas.microsoft.com/office/drawing/2014/main" id="{0F71AC1C-6861-88DE-0456-AB5F6C35D8CE}"/>
                  </a:ext>
                </a:extLst>
              </p:cNvPr>
              <p:cNvSpPr/>
              <p:nvPr/>
            </p:nvSpPr>
            <p:spPr>
              <a:xfrm rot="16200000">
                <a:off x="11959906" y="-717584"/>
                <a:ext cx="462607" cy="243824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Rectangle 9">
                <a:extLst>
                  <a:ext uri="{FF2B5EF4-FFF2-40B4-BE49-F238E27FC236}">
                    <a16:creationId xmlns:a16="http://schemas.microsoft.com/office/drawing/2014/main" id="{C7E037D4-079F-4C16-7B74-BDFEB31FD933}"/>
                  </a:ext>
                </a:extLst>
              </p:cNvPr>
              <p:cNvSpPr>
                <a:spLocks/>
              </p:cNvSpPr>
              <p:nvPr/>
            </p:nvSpPr>
            <p:spPr>
              <a:xfrm rot="16200000">
                <a:off x="8251717" y="3439207"/>
                <a:ext cx="7878980" cy="243824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sp>
        <p:nvSpPr>
          <p:cNvPr id="2" name="Title 1">
            <a:extLst>
              <a:ext uri="{FF2B5EF4-FFF2-40B4-BE49-F238E27FC236}">
                <a16:creationId xmlns:a16="http://schemas.microsoft.com/office/drawing/2014/main" id="{F2E0493D-61A7-878A-76BD-FCC834E1786E}"/>
              </a:ext>
            </a:extLst>
          </p:cNvPr>
          <p:cNvSpPr>
            <a:spLocks noGrp="1"/>
          </p:cNvSpPr>
          <p:nvPr userDrawn="1">
            <p:ph type="title"/>
          </p:nvPr>
        </p:nvSpPr>
        <p:spPr>
          <a:xfrm>
            <a:off x="10869033" y="5931351"/>
            <a:ext cx="12630730" cy="842988"/>
          </a:xfrm>
        </p:spPr>
        <p:txBody>
          <a:bodyPr/>
          <a:lstStyle>
            <a:lvl1pPr>
              <a:defRPr sz="6600">
                <a:solidFill>
                  <a:schemeClr val="bg1"/>
                </a:solidFill>
              </a:defRPr>
            </a:lvl1pPr>
          </a:lstStyle>
          <a:p>
            <a:r>
              <a:rPr lang="en-GB"/>
              <a:t>Click to edit Master title style</a:t>
            </a:r>
            <a:endParaRPr lang="en-GB" dirty="0"/>
          </a:p>
        </p:txBody>
      </p:sp>
      <p:sp>
        <p:nvSpPr>
          <p:cNvPr id="3" name="Date Placeholder 2">
            <a:extLst>
              <a:ext uri="{FF2B5EF4-FFF2-40B4-BE49-F238E27FC236}">
                <a16:creationId xmlns:a16="http://schemas.microsoft.com/office/drawing/2014/main" id="{0047735E-7B8F-8BC8-4F7E-BCF621E9717A}"/>
              </a:ext>
            </a:extLst>
          </p:cNvPr>
          <p:cNvSpPr>
            <a:spLocks noGrp="1"/>
          </p:cNvSpPr>
          <p:nvPr userDrawn="1">
            <p:ph type="dt" sz="half" idx="10"/>
          </p:nvPr>
        </p:nvSpPr>
        <p:spPr>
          <a:xfrm>
            <a:off x="4823286" y="12944834"/>
            <a:ext cx="3689552" cy="307777"/>
          </a:xfrm>
          <a:prstGeom prst="rect">
            <a:avLst/>
          </a:prstGeom>
        </p:spPr>
        <p:txBody>
          <a:bodyPr/>
          <a:lstStyle>
            <a:lvl1pPr>
              <a:defRPr>
                <a:solidFill>
                  <a:schemeClr val="bg1"/>
                </a:solidFill>
              </a:defRPr>
            </a:lvl1pPr>
          </a:lstStyle>
          <a:p>
            <a:fld id="{7E88A085-3330-4B00-A60A-515326445D30}" type="datetime1">
              <a:rPr lang="en-GB" smtClean="0"/>
              <a:pPr/>
              <a:t>02/06/2023</a:t>
            </a:fld>
            <a:endParaRPr lang="en-GB" dirty="0"/>
          </a:p>
        </p:txBody>
      </p:sp>
      <p:sp>
        <p:nvSpPr>
          <p:cNvPr id="4" name="Footer Placeholder 3">
            <a:extLst>
              <a:ext uri="{FF2B5EF4-FFF2-40B4-BE49-F238E27FC236}">
                <a16:creationId xmlns:a16="http://schemas.microsoft.com/office/drawing/2014/main" id="{42987D87-0237-95AC-CF2A-0A06A3DDEA15}"/>
              </a:ext>
            </a:extLst>
          </p:cNvPr>
          <p:cNvSpPr>
            <a:spLocks noGrp="1"/>
          </p:cNvSpPr>
          <p:nvPr userDrawn="1">
            <p:ph type="ftr" sz="quarter" idx="11"/>
          </p:nvPr>
        </p:nvSpPr>
        <p:spPr/>
        <p:txBody>
          <a:bodyPr/>
          <a:lstStyle>
            <a:lvl1pPr>
              <a:defRPr>
                <a:solidFill>
                  <a:schemeClr val="bg1"/>
                </a:solidFill>
              </a:defRPr>
            </a:lvl1pPr>
          </a:lstStyle>
          <a:p>
            <a:r>
              <a:rPr lang="en-GB" dirty="0"/>
              <a:t>© GSMA 2022</a:t>
            </a:r>
          </a:p>
        </p:txBody>
      </p:sp>
      <p:sp>
        <p:nvSpPr>
          <p:cNvPr id="5" name="Slide Number Placeholder 4">
            <a:extLst>
              <a:ext uri="{FF2B5EF4-FFF2-40B4-BE49-F238E27FC236}">
                <a16:creationId xmlns:a16="http://schemas.microsoft.com/office/drawing/2014/main" id="{859CCE7D-722A-BE32-8704-7FDDF2102C3A}"/>
              </a:ext>
            </a:extLst>
          </p:cNvPr>
          <p:cNvSpPr>
            <a:spLocks noGrp="1"/>
          </p:cNvSpPr>
          <p:nvPr userDrawn="1">
            <p:ph type="sldNum" sz="quarter" idx="12"/>
          </p:nvPr>
        </p:nvSpPr>
        <p:spPr/>
        <p:txBody>
          <a:bodyPr/>
          <a:lstStyle>
            <a:lvl1pPr>
              <a:defRPr>
                <a:solidFill>
                  <a:schemeClr val="bg1"/>
                </a:solidFill>
              </a:defRPr>
            </a:lvl1pPr>
          </a:lstStyle>
          <a:p>
            <a:fld id="{B51C77D3-387C-4881-A960-1F7F91E3F80B}" type="slidenum">
              <a:rPr lang="en-GB" smtClean="0"/>
              <a:pPr/>
              <a:t>‹#›</a:t>
            </a:fld>
            <a:endParaRPr lang="en-GB" dirty="0"/>
          </a:p>
        </p:txBody>
      </p:sp>
      <p:pic>
        <p:nvPicPr>
          <p:cNvPr id="11" name="Graphic 10">
            <a:extLst>
              <a:ext uri="{FF2B5EF4-FFF2-40B4-BE49-F238E27FC236}">
                <a16:creationId xmlns:a16="http://schemas.microsoft.com/office/drawing/2014/main" id="{27B900B3-DF3E-739D-34F9-3945912E3984}"/>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1372164" y="12871279"/>
            <a:ext cx="2127600" cy="333546"/>
          </a:xfrm>
          <a:prstGeom prst="rect">
            <a:avLst/>
          </a:prstGeom>
        </p:spPr>
      </p:pic>
      <p:sp>
        <p:nvSpPr>
          <p:cNvPr id="13" name="Text Placeholder 10">
            <a:extLst>
              <a:ext uri="{FF2B5EF4-FFF2-40B4-BE49-F238E27FC236}">
                <a16:creationId xmlns:a16="http://schemas.microsoft.com/office/drawing/2014/main" id="{780988D1-2308-8A71-5492-5AE996641080}"/>
              </a:ext>
            </a:extLst>
          </p:cNvPr>
          <p:cNvSpPr>
            <a:spLocks noGrp="1"/>
          </p:cNvSpPr>
          <p:nvPr>
            <p:ph type="body" sz="quarter" idx="14"/>
          </p:nvPr>
        </p:nvSpPr>
        <p:spPr>
          <a:xfrm>
            <a:off x="10869033" y="7077239"/>
            <a:ext cx="12630730" cy="1838161"/>
          </a:xfrm>
        </p:spPr>
        <p:txBody>
          <a:bodyPr/>
          <a:lstStyle>
            <a:lvl1pPr>
              <a:defRPr sz="3200" b="0">
                <a:solidFill>
                  <a:schemeClr val="bg1"/>
                </a:solidFill>
              </a:defRPr>
            </a:lvl1pPr>
            <a:lvl2pPr>
              <a:defRPr>
                <a:solidFill>
                  <a:schemeClr val="bg1"/>
                </a:solidFill>
              </a:defRPr>
            </a:lvl2pPr>
            <a:lvl3pPr>
              <a:defRPr>
                <a:solidFill>
                  <a:schemeClr val="bg1"/>
                </a:solidFill>
              </a:defRPr>
            </a:lvl3pPr>
            <a:lvl4pPr>
              <a:buClrTx/>
              <a:defRPr>
                <a:solidFill>
                  <a:schemeClr val="bg1"/>
                </a:solidFill>
              </a:defRPr>
            </a:lvl4pPr>
            <a:lvl5pPr>
              <a:defRPr>
                <a:solidFill>
                  <a:schemeClr val="bg1"/>
                </a:solidFill>
              </a:defRPr>
            </a:lvl5pPr>
          </a:lstStyle>
          <a:p>
            <a:pPr lvl="0"/>
            <a:r>
              <a:rPr lang="en-GB" dirty="0"/>
              <a:t>Click to edit Master text styles</a:t>
            </a:r>
          </a:p>
        </p:txBody>
      </p:sp>
    </p:spTree>
    <p:extLst>
      <p:ext uri="{BB962C8B-B14F-4D97-AF65-F5344CB8AC3E}">
        <p14:creationId xmlns:p14="http://schemas.microsoft.com/office/powerpoint/2010/main" val="20761872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7679" userDrawn="1">
          <p15:clr>
            <a:srgbClr val="FBAE40"/>
          </p15:clr>
        </p15:guide>
        <p15:guide id="2" orient="horz" pos="432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hank You">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81064" y="883874"/>
            <a:ext cx="22618700" cy="541687"/>
          </a:xfrm>
        </p:spPr>
        <p:txBody>
          <a:bodyPr/>
          <a:lstStyle>
            <a:lvl1pPr>
              <a:lnSpc>
                <a:spcPct val="88000"/>
              </a:lnSpc>
              <a:defRPr sz="4000" spc="-130" baseline="0">
                <a:solidFill>
                  <a:schemeClr val="bg1"/>
                </a:solidFill>
              </a:defRPr>
            </a:lvl1pPr>
          </a:lstStyle>
          <a:p>
            <a:r>
              <a:rPr lang="en-GB"/>
              <a:t>Click to edit Master title style</a:t>
            </a:r>
            <a:endParaRPr lang="en-GB" dirty="0"/>
          </a:p>
        </p:txBody>
      </p:sp>
      <p:sp>
        <p:nvSpPr>
          <p:cNvPr id="3" name="Date Placeholder 2"/>
          <p:cNvSpPr>
            <a:spLocks noGrp="1"/>
          </p:cNvSpPr>
          <p:nvPr>
            <p:ph type="dt" sz="half" idx="10"/>
          </p:nvPr>
        </p:nvSpPr>
        <p:spPr>
          <a:xfrm>
            <a:off x="4823286" y="12944834"/>
            <a:ext cx="3689552" cy="307777"/>
          </a:xfrm>
          <a:prstGeom prst="rect">
            <a:avLst/>
          </a:prstGeom>
        </p:spPr>
        <p:txBody>
          <a:bodyPr/>
          <a:lstStyle>
            <a:lvl1pPr>
              <a:defRPr>
                <a:solidFill>
                  <a:schemeClr val="bg1"/>
                </a:solidFill>
              </a:defRPr>
            </a:lvl1pPr>
          </a:lstStyle>
          <a:p>
            <a:fld id="{E709039E-3F48-4BF4-BC59-03AB40DD2DC0}" type="datetime1">
              <a:rPr lang="en-GB" smtClean="0"/>
              <a:pPr/>
              <a:t>02/06/2023</a:t>
            </a:fld>
            <a:endParaRPr lang="en-GB" dirty="0"/>
          </a:p>
        </p:txBody>
      </p:sp>
      <p:sp>
        <p:nvSpPr>
          <p:cNvPr id="4" name="Footer Placeholder 3"/>
          <p:cNvSpPr>
            <a:spLocks noGrp="1"/>
          </p:cNvSpPr>
          <p:nvPr>
            <p:ph type="ftr" sz="quarter" idx="11"/>
          </p:nvPr>
        </p:nvSpPr>
        <p:spPr/>
        <p:txBody>
          <a:bodyPr/>
          <a:lstStyle>
            <a:lvl1pPr>
              <a:defRPr>
                <a:solidFill>
                  <a:schemeClr val="bg1"/>
                </a:solidFill>
              </a:defRPr>
            </a:lvl1pPr>
          </a:lstStyle>
          <a:p>
            <a:r>
              <a:rPr lang="en-GB" dirty="0"/>
              <a:t>© GSMA 2022</a:t>
            </a:r>
          </a:p>
        </p:txBody>
      </p:sp>
      <p:sp>
        <p:nvSpPr>
          <p:cNvPr id="5" name="Slide Number Placeholder 4"/>
          <p:cNvSpPr>
            <a:spLocks noGrp="1"/>
          </p:cNvSpPr>
          <p:nvPr>
            <p:ph type="sldNum" sz="quarter" idx="12"/>
          </p:nvPr>
        </p:nvSpPr>
        <p:spPr/>
        <p:txBody>
          <a:bodyPr/>
          <a:lstStyle>
            <a:lvl1pPr>
              <a:defRPr>
                <a:solidFill>
                  <a:schemeClr val="bg1"/>
                </a:solidFill>
              </a:defRPr>
            </a:lvl1pPr>
          </a:lstStyle>
          <a:p>
            <a:fld id="{B51C77D3-387C-4881-A960-1F7F91E3F80B}" type="slidenum">
              <a:rPr lang="en-GB" smtClean="0"/>
              <a:pPr/>
              <a:t>‹#›</a:t>
            </a:fld>
            <a:endParaRPr lang="en-GB" dirty="0"/>
          </a:p>
        </p:txBody>
      </p:sp>
      <p:pic>
        <p:nvPicPr>
          <p:cNvPr id="8" name="Graphic 7">
            <a:extLst>
              <a:ext uri="{FF2B5EF4-FFF2-40B4-BE49-F238E27FC236}">
                <a16:creationId xmlns:a16="http://schemas.microsoft.com/office/drawing/2014/main" id="{D11567FF-E9AA-49ED-9131-480141738D1C}"/>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1372164" y="12871279"/>
            <a:ext cx="2127600" cy="333546"/>
          </a:xfrm>
          <a:prstGeom prst="rect">
            <a:avLst/>
          </a:prstGeom>
        </p:spPr>
      </p:pic>
    </p:spTree>
    <p:extLst>
      <p:ext uri="{BB962C8B-B14F-4D97-AF65-F5344CB8AC3E}">
        <p14:creationId xmlns:p14="http://schemas.microsoft.com/office/powerpoint/2010/main" val="537337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4"/>
        </a:solidFill>
        <a:effectLst/>
      </p:bgPr>
    </p:bg>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DA05A00C-646A-78AA-0057-40FFC58F46B8}"/>
              </a:ext>
            </a:extLst>
          </p:cNvPr>
          <p:cNvSpPr>
            <a:spLocks noGrp="1"/>
          </p:cNvSpPr>
          <p:nvPr>
            <p:ph type="dt" sz="half" idx="10"/>
          </p:nvPr>
        </p:nvSpPr>
        <p:spPr>
          <a:xfrm>
            <a:off x="4823286" y="12944834"/>
            <a:ext cx="3689552" cy="307777"/>
          </a:xfrm>
          <a:prstGeom prst="rect">
            <a:avLst/>
          </a:prstGeom>
        </p:spPr>
        <p:txBody>
          <a:bodyPr/>
          <a:lstStyle>
            <a:lvl1pPr>
              <a:defRPr>
                <a:solidFill>
                  <a:schemeClr val="bg1"/>
                </a:solidFill>
              </a:defRPr>
            </a:lvl1pPr>
          </a:lstStyle>
          <a:p>
            <a:fld id="{7E88A085-3330-4B00-A60A-515326445D30}" type="datetime1">
              <a:rPr lang="en-GB" smtClean="0"/>
              <a:pPr/>
              <a:t>02/06/2023</a:t>
            </a:fld>
            <a:endParaRPr lang="en-GB" dirty="0"/>
          </a:p>
        </p:txBody>
      </p:sp>
      <p:sp>
        <p:nvSpPr>
          <p:cNvPr id="9" name="Footer Placeholder 8">
            <a:extLst>
              <a:ext uri="{FF2B5EF4-FFF2-40B4-BE49-F238E27FC236}">
                <a16:creationId xmlns:a16="http://schemas.microsoft.com/office/drawing/2014/main" id="{F422CB22-A80F-B3D8-0213-5BA9FAAD675B}"/>
              </a:ext>
            </a:extLst>
          </p:cNvPr>
          <p:cNvSpPr>
            <a:spLocks noGrp="1"/>
          </p:cNvSpPr>
          <p:nvPr>
            <p:ph type="ftr" sz="quarter" idx="11"/>
          </p:nvPr>
        </p:nvSpPr>
        <p:spPr/>
        <p:txBody>
          <a:bodyPr/>
          <a:lstStyle>
            <a:lvl1pPr>
              <a:defRPr>
                <a:solidFill>
                  <a:schemeClr val="bg1"/>
                </a:solidFill>
              </a:defRPr>
            </a:lvl1pPr>
          </a:lstStyle>
          <a:p>
            <a:r>
              <a:rPr lang="en-GB" dirty="0"/>
              <a:t>© GSMA 2022</a:t>
            </a:r>
          </a:p>
        </p:txBody>
      </p:sp>
      <p:sp>
        <p:nvSpPr>
          <p:cNvPr id="10" name="Slide Number Placeholder 9">
            <a:extLst>
              <a:ext uri="{FF2B5EF4-FFF2-40B4-BE49-F238E27FC236}">
                <a16:creationId xmlns:a16="http://schemas.microsoft.com/office/drawing/2014/main" id="{E49CDB8D-9295-3AC0-B4E8-596DA43879B9}"/>
              </a:ext>
            </a:extLst>
          </p:cNvPr>
          <p:cNvSpPr>
            <a:spLocks noGrp="1"/>
          </p:cNvSpPr>
          <p:nvPr>
            <p:ph type="sldNum" sz="quarter" idx="12"/>
          </p:nvPr>
        </p:nvSpPr>
        <p:spPr/>
        <p:txBody>
          <a:bodyPr/>
          <a:lstStyle>
            <a:lvl1pPr>
              <a:defRPr>
                <a:solidFill>
                  <a:schemeClr val="bg1"/>
                </a:solidFill>
              </a:defRPr>
            </a:lvl1pPr>
          </a:lstStyle>
          <a:p>
            <a:fld id="{B51C77D3-387C-4881-A960-1F7F91E3F80B}" type="slidenum">
              <a:rPr lang="en-GB" smtClean="0"/>
              <a:pPr/>
              <a:t>‹#›</a:t>
            </a:fld>
            <a:endParaRPr lang="en-GB" dirty="0"/>
          </a:p>
        </p:txBody>
      </p:sp>
      <p:sp>
        <p:nvSpPr>
          <p:cNvPr id="11" name="Title 10">
            <a:extLst>
              <a:ext uri="{FF2B5EF4-FFF2-40B4-BE49-F238E27FC236}">
                <a16:creationId xmlns:a16="http://schemas.microsoft.com/office/drawing/2014/main" id="{9C5A4D93-8CE8-20E4-92D9-E14FE07BBD0A}"/>
              </a:ext>
            </a:extLst>
          </p:cNvPr>
          <p:cNvSpPr>
            <a:spLocks noGrp="1"/>
          </p:cNvSpPr>
          <p:nvPr>
            <p:ph type="title" hasCustomPrompt="1"/>
          </p:nvPr>
        </p:nvSpPr>
        <p:spPr>
          <a:xfrm>
            <a:off x="881064" y="3568341"/>
            <a:ext cx="22618700" cy="1277273"/>
          </a:xfrm>
        </p:spPr>
        <p:txBody>
          <a:bodyPr/>
          <a:lstStyle>
            <a:lvl1pPr>
              <a:defRPr sz="10000">
                <a:solidFill>
                  <a:schemeClr val="bg1"/>
                </a:solidFill>
              </a:defRPr>
            </a:lvl1pPr>
          </a:lstStyle>
          <a:p>
            <a:r>
              <a:rPr lang="en-GB" dirty="0"/>
              <a:t>Click to add title</a:t>
            </a:r>
          </a:p>
        </p:txBody>
      </p:sp>
      <p:pic>
        <p:nvPicPr>
          <p:cNvPr id="3" name="Graphic 2">
            <a:extLst>
              <a:ext uri="{FF2B5EF4-FFF2-40B4-BE49-F238E27FC236}">
                <a16:creationId xmlns:a16="http://schemas.microsoft.com/office/drawing/2014/main" id="{2AB830C5-48C1-F895-C775-9780DF9B3487}"/>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1372164" y="12871279"/>
            <a:ext cx="2127600" cy="333546"/>
          </a:xfrm>
          <a:prstGeom prst="rect">
            <a:avLst/>
          </a:prstGeom>
        </p:spPr>
      </p:pic>
      <p:sp>
        <p:nvSpPr>
          <p:cNvPr id="13" name="Text Placeholder 10">
            <a:extLst>
              <a:ext uri="{FF2B5EF4-FFF2-40B4-BE49-F238E27FC236}">
                <a16:creationId xmlns:a16="http://schemas.microsoft.com/office/drawing/2014/main" id="{C82A8F72-CB80-8FA5-CB83-FA47A6936429}"/>
              </a:ext>
            </a:extLst>
          </p:cNvPr>
          <p:cNvSpPr>
            <a:spLocks noGrp="1"/>
          </p:cNvSpPr>
          <p:nvPr>
            <p:ph type="body" sz="quarter" idx="14"/>
          </p:nvPr>
        </p:nvSpPr>
        <p:spPr>
          <a:xfrm>
            <a:off x="881063" y="5150414"/>
            <a:ext cx="22618700" cy="969496"/>
          </a:xfrm>
        </p:spPr>
        <p:txBody>
          <a:bodyPr/>
          <a:lstStyle>
            <a:lvl1pPr>
              <a:defRPr sz="5400" b="0">
                <a:solidFill>
                  <a:schemeClr val="bg1"/>
                </a:solidFill>
              </a:defRPr>
            </a:lvl1pPr>
          </a:lstStyle>
          <a:p>
            <a:pPr lvl="0"/>
            <a:r>
              <a:rPr lang="en-GB" dirty="0"/>
              <a:t>Click to edit Master text styles</a:t>
            </a:r>
          </a:p>
        </p:txBody>
      </p:sp>
    </p:spTree>
    <p:extLst>
      <p:ext uri="{BB962C8B-B14F-4D97-AF65-F5344CB8AC3E}">
        <p14:creationId xmlns:p14="http://schemas.microsoft.com/office/powerpoint/2010/main" val="3085182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_Picture">
    <p:spTree>
      <p:nvGrpSpPr>
        <p:cNvPr id="1" name=""/>
        <p:cNvGrpSpPr/>
        <p:nvPr/>
      </p:nvGrpSpPr>
      <p:grpSpPr>
        <a:xfrm>
          <a:off x="0" y="0"/>
          <a:ext cx="0" cy="0"/>
          <a:chOff x="0" y="0"/>
          <a:chExt cx="0" cy="0"/>
        </a:xfrm>
      </p:grpSpPr>
      <p:sp>
        <p:nvSpPr>
          <p:cNvPr id="22" name="Picture Placeholder 21">
            <a:extLst>
              <a:ext uri="{FF2B5EF4-FFF2-40B4-BE49-F238E27FC236}">
                <a16:creationId xmlns:a16="http://schemas.microsoft.com/office/drawing/2014/main" id="{5F9860D8-2D96-3FA5-00BA-AFE16A53A13E}"/>
              </a:ext>
            </a:extLst>
          </p:cNvPr>
          <p:cNvSpPr>
            <a:spLocks noGrp="1"/>
          </p:cNvSpPr>
          <p:nvPr>
            <p:ph type="pic" sz="quarter" idx="13"/>
          </p:nvPr>
        </p:nvSpPr>
        <p:spPr>
          <a:xfrm>
            <a:off x="0" y="0"/>
            <a:ext cx="24382413" cy="13716000"/>
          </a:xfrm>
          <a:custGeom>
            <a:avLst/>
            <a:gdLst>
              <a:gd name="connsiteX0" fmla="*/ 23225505 w 24382413"/>
              <a:gd name="connsiteY0" fmla="*/ 12921643 h 13716000"/>
              <a:gd name="connsiteX1" fmla="*/ 23325369 w 24382413"/>
              <a:gd name="connsiteY1" fmla="*/ 13067184 h 13716000"/>
              <a:gd name="connsiteX2" fmla="*/ 23125929 w 24382413"/>
              <a:gd name="connsiteY2" fmla="*/ 13067184 h 13716000"/>
              <a:gd name="connsiteX3" fmla="*/ 23177533 w 24382413"/>
              <a:gd name="connsiteY3" fmla="*/ 12879434 h 13716000"/>
              <a:gd name="connsiteX4" fmla="*/ 22955065 w 24382413"/>
              <a:gd name="connsiteY4" fmla="*/ 13196436 h 13716000"/>
              <a:gd name="connsiteX5" fmla="*/ 23037345 w 24382413"/>
              <a:gd name="connsiteY5" fmla="*/ 13196436 h 13716000"/>
              <a:gd name="connsiteX6" fmla="*/ 23086145 w 24382413"/>
              <a:gd name="connsiteY6" fmla="*/ 13125250 h 13716000"/>
              <a:gd name="connsiteX7" fmla="*/ 23365241 w 24382413"/>
              <a:gd name="connsiteY7" fmla="*/ 13125250 h 13716000"/>
              <a:gd name="connsiteX8" fmla="*/ 23414065 w 24382413"/>
              <a:gd name="connsiteY8" fmla="*/ 13196436 h 13716000"/>
              <a:gd name="connsiteX9" fmla="*/ 23499765 w 24382413"/>
              <a:gd name="connsiteY9" fmla="*/ 13196436 h 13716000"/>
              <a:gd name="connsiteX10" fmla="*/ 23277297 w 24382413"/>
              <a:gd name="connsiteY10" fmla="*/ 12879434 h 13716000"/>
              <a:gd name="connsiteX11" fmla="*/ 22395285 w 24382413"/>
              <a:gd name="connsiteY11" fmla="*/ 12879434 h 13716000"/>
              <a:gd name="connsiteX12" fmla="*/ 22395285 w 24382413"/>
              <a:gd name="connsiteY12" fmla="*/ 13196436 h 13716000"/>
              <a:gd name="connsiteX13" fmla="*/ 22468565 w 24382413"/>
              <a:gd name="connsiteY13" fmla="*/ 13196436 h 13716000"/>
              <a:gd name="connsiteX14" fmla="*/ 22468565 w 24382413"/>
              <a:gd name="connsiteY14" fmla="*/ 12966222 h 13716000"/>
              <a:gd name="connsiteX15" fmla="*/ 22613365 w 24382413"/>
              <a:gd name="connsiteY15" fmla="*/ 13196436 h 13716000"/>
              <a:gd name="connsiteX16" fmla="*/ 22713493 w 24382413"/>
              <a:gd name="connsiteY16" fmla="*/ 13196436 h 13716000"/>
              <a:gd name="connsiteX17" fmla="*/ 22857973 w 24382413"/>
              <a:gd name="connsiteY17" fmla="*/ 12967331 h 13716000"/>
              <a:gd name="connsiteX18" fmla="*/ 22858217 w 24382413"/>
              <a:gd name="connsiteY18" fmla="*/ 13196436 h 13716000"/>
              <a:gd name="connsiteX19" fmla="*/ 22932581 w 24382413"/>
              <a:gd name="connsiteY19" fmla="*/ 13196436 h 13716000"/>
              <a:gd name="connsiteX20" fmla="*/ 22932581 w 24382413"/>
              <a:gd name="connsiteY20" fmla="*/ 12879434 h 13716000"/>
              <a:gd name="connsiteX21" fmla="*/ 22838049 w 24382413"/>
              <a:gd name="connsiteY21" fmla="*/ 12879434 h 13716000"/>
              <a:gd name="connsiteX22" fmla="*/ 22664893 w 24382413"/>
              <a:gd name="connsiteY22" fmla="*/ 13150969 h 13716000"/>
              <a:gd name="connsiteX23" fmla="*/ 22491913 w 24382413"/>
              <a:gd name="connsiteY23" fmla="*/ 12879434 h 13716000"/>
              <a:gd name="connsiteX24" fmla="*/ 23439715 w 24382413"/>
              <a:gd name="connsiteY24" fmla="*/ 12879368 h 13716000"/>
              <a:gd name="connsiteX25" fmla="*/ 23439715 w 24382413"/>
              <a:gd name="connsiteY25" fmla="*/ 12926951 h 13716000"/>
              <a:gd name="connsiteX26" fmla="*/ 23447937 w 24382413"/>
              <a:gd name="connsiteY26" fmla="*/ 12926951 h 13716000"/>
              <a:gd name="connsiteX27" fmla="*/ 23447937 w 24382413"/>
              <a:gd name="connsiteY27" fmla="*/ 12892965 h 13716000"/>
              <a:gd name="connsiteX28" fmla="*/ 23462819 w 24382413"/>
              <a:gd name="connsiteY28" fmla="*/ 12915260 h 13716000"/>
              <a:gd name="connsiteX29" fmla="*/ 23463085 w 24382413"/>
              <a:gd name="connsiteY29" fmla="*/ 12915260 h 13716000"/>
              <a:gd name="connsiteX30" fmla="*/ 23478145 w 24382413"/>
              <a:gd name="connsiteY30" fmla="*/ 12892832 h 13716000"/>
              <a:gd name="connsiteX31" fmla="*/ 23478145 w 24382413"/>
              <a:gd name="connsiteY31" fmla="*/ 12926951 h 13716000"/>
              <a:gd name="connsiteX32" fmla="*/ 23486501 w 24382413"/>
              <a:gd name="connsiteY32" fmla="*/ 12926951 h 13716000"/>
              <a:gd name="connsiteX33" fmla="*/ 23486501 w 24382413"/>
              <a:gd name="connsiteY33" fmla="*/ 12879368 h 13716000"/>
              <a:gd name="connsiteX34" fmla="*/ 23477591 w 24382413"/>
              <a:gd name="connsiteY34" fmla="*/ 12879368 h 13716000"/>
              <a:gd name="connsiteX35" fmla="*/ 23463109 w 24382413"/>
              <a:gd name="connsiteY35" fmla="*/ 12901863 h 13716000"/>
              <a:gd name="connsiteX36" fmla="*/ 23448625 w 24382413"/>
              <a:gd name="connsiteY36" fmla="*/ 12879368 h 13716000"/>
              <a:gd name="connsiteX37" fmla="*/ 23395289 w 24382413"/>
              <a:gd name="connsiteY37" fmla="*/ 12879368 h 13716000"/>
              <a:gd name="connsiteX38" fmla="*/ 23395289 w 24382413"/>
              <a:gd name="connsiteY38" fmla="*/ 12887114 h 13716000"/>
              <a:gd name="connsiteX39" fmla="*/ 23410385 w 24382413"/>
              <a:gd name="connsiteY39" fmla="*/ 12887114 h 13716000"/>
              <a:gd name="connsiteX40" fmla="*/ 23410385 w 24382413"/>
              <a:gd name="connsiteY40" fmla="*/ 12926951 h 13716000"/>
              <a:gd name="connsiteX41" fmla="*/ 23418805 w 24382413"/>
              <a:gd name="connsiteY41" fmla="*/ 12926951 h 13716000"/>
              <a:gd name="connsiteX42" fmla="*/ 23418805 w 24382413"/>
              <a:gd name="connsiteY42" fmla="*/ 12887114 h 13716000"/>
              <a:gd name="connsiteX43" fmla="*/ 23433897 w 24382413"/>
              <a:gd name="connsiteY43" fmla="*/ 12887114 h 13716000"/>
              <a:gd name="connsiteX44" fmla="*/ 23433897 w 24382413"/>
              <a:gd name="connsiteY44" fmla="*/ 12879368 h 13716000"/>
              <a:gd name="connsiteX45" fmla="*/ 22114917 w 24382413"/>
              <a:gd name="connsiteY45" fmla="*/ 12871279 h 13716000"/>
              <a:gd name="connsiteX46" fmla="*/ 21932765 w 24382413"/>
              <a:gd name="connsiteY46" fmla="*/ 12909753 h 13716000"/>
              <a:gd name="connsiteX47" fmla="*/ 21909693 w 24382413"/>
              <a:gd name="connsiteY47" fmla="*/ 12973393 h 13716000"/>
              <a:gd name="connsiteX48" fmla="*/ 21928421 w 24382413"/>
              <a:gd name="connsiteY48" fmla="*/ 13027569 h 13716000"/>
              <a:gd name="connsiteX49" fmla="*/ 22121189 w 24382413"/>
              <a:gd name="connsiteY49" fmla="*/ 13067140 h 13716000"/>
              <a:gd name="connsiteX50" fmla="*/ 22261821 w 24382413"/>
              <a:gd name="connsiteY50" fmla="*/ 13086422 h 13716000"/>
              <a:gd name="connsiteX51" fmla="*/ 22269113 w 24382413"/>
              <a:gd name="connsiteY51" fmla="*/ 13107177 h 13716000"/>
              <a:gd name="connsiteX52" fmla="*/ 22260993 w 24382413"/>
              <a:gd name="connsiteY52" fmla="*/ 13128109 h 13716000"/>
              <a:gd name="connsiteX53" fmla="*/ 22128661 w 24382413"/>
              <a:gd name="connsiteY53" fmla="*/ 13147391 h 13716000"/>
              <a:gd name="connsiteX54" fmla="*/ 21900905 w 24382413"/>
              <a:gd name="connsiteY54" fmla="*/ 13105792 h 13716000"/>
              <a:gd name="connsiteX55" fmla="*/ 21900905 w 24382413"/>
              <a:gd name="connsiteY55" fmla="*/ 13168966 h 13716000"/>
              <a:gd name="connsiteX56" fmla="*/ 22128661 w 24382413"/>
              <a:gd name="connsiteY56" fmla="*/ 13204592 h 13716000"/>
              <a:gd name="connsiteX57" fmla="*/ 22320697 w 24382413"/>
              <a:gd name="connsiteY57" fmla="*/ 13163359 h 13716000"/>
              <a:gd name="connsiteX58" fmla="*/ 22343401 w 24382413"/>
              <a:gd name="connsiteY58" fmla="*/ 13099365 h 13716000"/>
              <a:gd name="connsiteX59" fmla="*/ 22323381 w 24382413"/>
              <a:gd name="connsiteY59" fmla="*/ 13043349 h 13716000"/>
              <a:gd name="connsiteX60" fmla="*/ 22125901 w 24382413"/>
              <a:gd name="connsiteY60" fmla="*/ 13004321 h 13716000"/>
              <a:gd name="connsiteX61" fmla="*/ 21990621 w 24382413"/>
              <a:gd name="connsiteY61" fmla="*/ 12985316 h 13716000"/>
              <a:gd name="connsiteX62" fmla="*/ 21983973 w 24382413"/>
              <a:gd name="connsiteY62" fmla="*/ 12966589 h 13716000"/>
              <a:gd name="connsiteX63" fmla="*/ 21991453 w 24382413"/>
              <a:gd name="connsiteY63" fmla="*/ 12946476 h 13716000"/>
              <a:gd name="connsiteX64" fmla="*/ 22115109 w 24382413"/>
              <a:gd name="connsiteY64" fmla="*/ 12928480 h 13716000"/>
              <a:gd name="connsiteX65" fmla="*/ 22316653 w 24382413"/>
              <a:gd name="connsiteY65" fmla="*/ 12964295 h 13716000"/>
              <a:gd name="connsiteX66" fmla="*/ 22316653 w 24382413"/>
              <a:gd name="connsiteY66" fmla="*/ 12901121 h 13716000"/>
              <a:gd name="connsiteX67" fmla="*/ 22114917 w 24382413"/>
              <a:gd name="connsiteY67" fmla="*/ 12871279 h 13716000"/>
              <a:gd name="connsiteX68" fmla="*/ 21626945 w 24382413"/>
              <a:gd name="connsiteY68" fmla="*/ 12871279 h 13716000"/>
              <a:gd name="connsiteX69" fmla="*/ 21413853 w 24382413"/>
              <a:gd name="connsiteY69" fmla="*/ 12927428 h 13716000"/>
              <a:gd name="connsiteX70" fmla="*/ 21372165 w 24382413"/>
              <a:gd name="connsiteY70" fmla="*/ 13037930 h 13716000"/>
              <a:gd name="connsiteX71" fmla="*/ 21413853 w 24382413"/>
              <a:gd name="connsiteY71" fmla="*/ 13148078 h 13716000"/>
              <a:gd name="connsiteX72" fmla="*/ 21626125 w 24382413"/>
              <a:gd name="connsiteY72" fmla="*/ 13204592 h 13716000"/>
              <a:gd name="connsiteX73" fmla="*/ 21824657 w 24382413"/>
              <a:gd name="connsiteY73" fmla="*/ 13153596 h 13716000"/>
              <a:gd name="connsiteX74" fmla="*/ 21858333 w 24382413"/>
              <a:gd name="connsiteY74" fmla="*/ 13056591 h 13716000"/>
              <a:gd name="connsiteX75" fmla="*/ 21858333 w 24382413"/>
              <a:gd name="connsiteY75" fmla="*/ 13019181 h 13716000"/>
              <a:gd name="connsiteX76" fmla="*/ 21587805 w 24382413"/>
              <a:gd name="connsiteY76" fmla="*/ 13019192 h 13716000"/>
              <a:gd name="connsiteX77" fmla="*/ 21587805 w 24382413"/>
              <a:gd name="connsiteY77" fmla="*/ 13076792 h 13716000"/>
              <a:gd name="connsiteX78" fmla="*/ 21783701 w 24382413"/>
              <a:gd name="connsiteY78" fmla="*/ 13076792 h 13716000"/>
              <a:gd name="connsiteX79" fmla="*/ 21768045 w 24382413"/>
              <a:gd name="connsiteY79" fmla="*/ 13116097 h 13716000"/>
              <a:gd name="connsiteX80" fmla="*/ 21626137 w 24382413"/>
              <a:gd name="connsiteY80" fmla="*/ 13146892 h 13716000"/>
              <a:gd name="connsiteX81" fmla="*/ 21472305 w 24382413"/>
              <a:gd name="connsiteY81" fmla="*/ 13109482 h 13716000"/>
              <a:gd name="connsiteX82" fmla="*/ 21447453 w 24382413"/>
              <a:gd name="connsiteY82" fmla="*/ 13037930 h 13716000"/>
              <a:gd name="connsiteX83" fmla="*/ 21472661 w 24382413"/>
              <a:gd name="connsiteY83" fmla="*/ 12966467 h 13716000"/>
              <a:gd name="connsiteX84" fmla="*/ 21626581 w 24382413"/>
              <a:gd name="connsiteY84" fmla="*/ 12930697 h 13716000"/>
              <a:gd name="connsiteX85" fmla="*/ 21835673 w 24382413"/>
              <a:gd name="connsiteY85" fmla="*/ 12972185 h 13716000"/>
              <a:gd name="connsiteX86" fmla="*/ 21835673 w 24382413"/>
              <a:gd name="connsiteY86" fmla="*/ 12905520 h 13716000"/>
              <a:gd name="connsiteX87" fmla="*/ 21626945 w 24382413"/>
              <a:gd name="connsiteY87" fmla="*/ 12871279 h 13716000"/>
              <a:gd name="connsiteX88" fmla="*/ 0 w 24382413"/>
              <a:gd name="connsiteY88" fmla="*/ 0 h 13716000"/>
              <a:gd name="connsiteX89" fmla="*/ 24382413 w 24382413"/>
              <a:gd name="connsiteY89" fmla="*/ 0 h 13716000"/>
              <a:gd name="connsiteX90" fmla="*/ 24382413 w 24382413"/>
              <a:gd name="connsiteY90" fmla="*/ 13716000 h 13716000"/>
              <a:gd name="connsiteX91" fmla="*/ 0 w 24382413"/>
              <a:gd name="connsiteY91" fmla="*/ 13716000 h 137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24382413" h="13716000">
                <a:moveTo>
                  <a:pt x="23225505" y="12921643"/>
                </a:moveTo>
                <a:lnTo>
                  <a:pt x="23325369" y="13067184"/>
                </a:lnTo>
                <a:lnTo>
                  <a:pt x="23125929" y="13067184"/>
                </a:lnTo>
                <a:close/>
                <a:moveTo>
                  <a:pt x="23177533" y="12879434"/>
                </a:moveTo>
                <a:lnTo>
                  <a:pt x="22955065" y="13196436"/>
                </a:lnTo>
                <a:lnTo>
                  <a:pt x="23037345" y="13196436"/>
                </a:lnTo>
                <a:lnTo>
                  <a:pt x="23086145" y="13125250"/>
                </a:lnTo>
                <a:lnTo>
                  <a:pt x="23365241" y="13125250"/>
                </a:lnTo>
                <a:lnTo>
                  <a:pt x="23414065" y="13196436"/>
                </a:lnTo>
                <a:lnTo>
                  <a:pt x="23499765" y="13196436"/>
                </a:lnTo>
                <a:lnTo>
                  <a:pt x="23277297" y="12879434"/>
                </a:lnTo>
                <a:close/>
                <a:moveTo>
                  <a:pt x="22395285" y="12879434"/>
                </a:moveTo>
                <a:lnTo>
                  <a:pt x="22395285" y="13196436"/>
                </a:lnTo>
                <a:lnTo>
                  <a:pt x="22468565" y="13196436"/>
                </a:lnTo>
                <a:lnTo>
                  <a:pt x="22468565" y="12966222"/>
                </a:lnTo>
                <a:lnTo>
                  <a:pt x="22613365" y="13196436"/>
                </a:lnTo>
                <a:lnTo>
                  <a:pt x="22713493" y="13196436"/>
                </a:lnTo>
                <a:lnTo>
                  <a:pt x="22857973" y="12967331"/>
                </a:lnTo>
                <a:lnTo>
                  <a:pt x="22858217" y="13196436"/>
                </a:lnTo>
                <a:lnTo>
                  <a:pt x="22932581" y="13196436"/>
                </a:lnTo>
                <a:lnTo>
                  <a:pt x="22932581" y="12879434"/>
                </a:lnTo>
                <a:lnTo>
                  <a:pt x="22838049" y="12879434"/>
                </a:lnTo>
                <a:lnTo>
                  <a:pt x="22664893" y="13150969"/>
                </a:lnTo>
                <a:lnTo>
                  <a:pt x="22491913" y="12879434"/>
                </a:lnTo>
                <a:close/>
                <a:moveTo>
                  <a:pt x="23439715" y="12879368"/>
                </a:moveTo>
                <a:lnTo>
                  <a:pt x="23439715" y="12926951"/>
                </a:lnTo>
                <a:lnTo>
                  <a:pt x="23447937" y="12926951"/>
                </a:lnTo>
                <a:lnTo>
                  <a:pt x="23447937" y="12892965"/>
                </a:lnTo>
                <a:lnTo>
                  <a:pt x="23462819" y="12915260"/>
                </a:lnTo>
                <a:lnTo>
                  <a:pt x="23463085" y="12915260"/>
                </a:lnTo>
                <a:lnTo>
                  <a:pt x="23478145" y="12892832"/>
                </a:lnTo>
                <a:lnTo>
                  <a:pt x="23478145" y="12926951"/>
                </a:lnTo>
                <a:lnTo>
                  <a:pt x="23486501" y="12926951"/>
                </a:lnTo>
                <a:lnTo>
                  <a:pt x="23486501" y="12879368"/>
                </a:lnTo>
                <a:lnTo>
                  <a:pt x="23477591" y="12879368"/>
                </a:lnTo>
                <a:lnTo>
                  <a:pt x="23463109" y="12901863"/>
                </a:lnTo>
                <a:lnTo>
                  <a:pt x="23448625" y="12879368"/>
                </a:lnTo>
                <a:close/>
                <a:moveTo>
                  <a:pt x="23395289" y="12879368"/>
                </a:moveTo>
                <a:lnTo>
                  <a:pt x="23395289" y="12887114"/>
                </a:lnTo>
                <a:lnTo>
                  <a:pt x="23410385" y="12887114"/>
                </a:lnTo>
                <a:lnTo>
                  <a:pt x="23410385" y="12926951"/>
                </a:lnTo>
                <a:lnTo>
                  <a:pt x="23418805" y="12926951"/>
                </a:lnTo>
                <a:lnTo>
                  <a:pt x="23418805" y="12887114"/>
                </a:lnTo>
                <a:lnTo>
                  <a:pt x="23433897" y="12887114"/>
                </a:lnTo>
                <a:lnTo>
                  <a:pt x="23433897" y="12879368"/>
                </a:lnTo>
                <a:close/>
                <a:moveTo>
                  <a:pt x="22114917" y="12871279"/>
                </a:moveTo>
                <a:cubicBezTo>
                  <a:pt x="22002345" y="12871279"/>
                  <a:pt x="21956201" y="12886427"/>
                  <a:pt x="21932765" y="12909753"/>
                </a:cubicBezTo>
                <a:cubicBezTo>
                  <a:pt x="21914681" y="12927749"/>
                  <a:pt x="21909693" y="12949790"/>
                  <a:pt x="21909693" y="12973393"/>
                </a:cubicBezTo>
                <a:cubicBezTo>
                  <a:pt x="21909693" y="12996442"/>
                  <a:pt x="21915589" y="13014804"/>
                  <a:pt x="21928421" y="13027569"/>
                </a:cubicBezTo>
                <a:cubicBezTo>
                  <a:pt x="21951581" y="13050618"/>
                  <a:pt x="21994589" y="13061356"/>
                  <a:pt x="22121189" y="13067140"/>
                </a:cubicBezTo>
                <a:cubicBezTo>
                  <a:pt x="22234597" y="13072559"/>
                  <a:pt x="22252225" y="13076870"/>
                  <a:pt x="22261821" y="13086422"/>
                </a:cubicBezTo>
                <a:cubicBezTo>
                  <a:pt x="22266985" y="13091563"/>
                  <a:pt x="22269113" y="13098268"/>
                  <a:pt x="22269113" y="13107177"/>
                </a:cubicBezTo>
                <a:cubicBezTo>
                  <a:pt x="22269113" y="13114801"/>
                  <a:pt x="22267085" y="13122048"/>
                  <a:pt x="22260993" y="13128109"/>
                </a:cubicBezTo>
                <a:cubicBezTo>
                  <a:pt x="22247973" y="13141052"/>
                  <a:pt x="22214937" y="13147391"/>
                  <a:pt x="22128661" y="13147391"/>
                </a:cubicBezTo>
                <a:cubicBezTo>
                  <a:pt x="22051045" y="13147391"/>
                  <a:pt x="21948801" y="13128375"/>
                  <a:pt x="21900905" y="13105792"/>
                </a:cubicBezTo>
                <a:lnTo>
                  <a:pt x="21900905" y="13168966"/>
                </a:lnTo>
                <a:cubicBezTo>
                  <a:pt x="21950649" y="13190364"/>
                  <a:pt x="22038593" y="13204592"/>
                  <a:pt x="22128661" y="13204592"/>
                </a:cubicBezTo>
                <a:cubicBezTo>
                  <a:pt x="22250377" y="13204592"/>
                  <a:pt x="22297437" y="13186497"/>
                  <a:pt x="22320697" y="13163359"/>
                </a:cubicBezTo>
                <a:cubicBezTo>
                  <a:pt x="22338329" y="13145828"/>
                  <a:pt x="22343401" y="13123422"/>
                  <a:pt x="22343401" y="13099365"/>
                </a:cubicBezTo>
                <a:cubicBezTo>
                  <a:pt x="22343401" y="13076404"/>
                  <a:pt x="22336389" y="13056292"/>
                  <a:pt x="22323381" y="13043349"/>
                </a:cubicBezTo>
                <a:cubicBezTo>
                  <a:pt x="22300497" y="13020577"/>
                  <a:pt x="22259517" y="13010382"/>
                  <a:pt x="22125901" y="13004321"/>
                </a:cubicBezTo>
                <a:cubicBezTo>
                  <a:pt x="22024949" y="12999910"/>
                  <a:pt x="22000305" y="12994957"/>
                  <a:pt x="21990621" y="12985316"/>
                </a:cubicBezTo>
                <a:cubicBezTo>
                  <a:pt x="21986189" y="12980917"/>
                  <a:pt x="21983973" y="12974490"/>
                  <a:pt x="21983973" y="12966589"/>
                </a:cubicBezTo>
                <a:cubicBezTo>
                  <a:pt x="21983973" y="12958411"/>
                  <a:pt x="21986289" y="12951618"/>
                  <a:pt x="21991453" y="12946476"/>
                </a:cubicBezTo>
                <a:cubicBezTo>
                  <a:pt x="22001969" y="12936005"/>
                  <a:pt x="22029005" y="12928480"/>
                  <a:pt x="22115109" y="12928480"/>
                </a:cubicBezTo>
                <a:cubicBezTo>
                  <a:pt x="22185705" y="12928480"/>
                  <a:pt x="22267741" y="12943640"/>
                  <a:pt x="22316653" y="12964295"/>
                </a:cubicBezTo>
                <a:lnTo>
                  <a:pt x="22316653" y="12901121"/>
                </a:lnTo>
                <a:cubicBezTo>
                  <a:pt x="22273737" y="12884133"/>
                  <a:pt x="22203149" y="12871279"/>
                  <a:pt x="22114917" y="12871279"/>
                </a:cubicBezTo>
                <a:close/>
                <a:moveTo>
                  <a:pt x="21626945" y="12871279"/>
                </a:moveTo>
                <a:cubicBezTo>
                  <a:pt x="21504333" y="12871279"/>
                  <a:pt x="21443985" y="12897453"/>
                  <a:pt x="21413853" y="12927428"/>
                </a:cubicBezTo>
                <a:cubicBezTo>
                  <a:pt x="21386005" y="12955142"/>
                  <a:pt x="21372165" y="12993461"/>
                  <a:pt x="21372165" y="13037930"/>
                </a:cubicBezTo>
                <a:cubicBezTo>
                  <a:pt x="21372165" y="13084937"/>
                  <a:pt x="21387457" y="13121804"/>
                  <a:pt x="21413853" y="13148078"/>
                </a:cubicBezTo>
                <a:cubicBezTo>
                  <a:pt x="21444073" y="13178241"/>
                  <a:pt x="21497593" y="13204592"/>
                  <a:pt x="21626125" y="13204592"/>
                </a:cubicBezTo>
                <a:cubicBezTo>
                  <a:pt x="21736905" y="13204592"/>
                  <a:pt x="21794073" y="13184025"/>
                  <a:pt x="21824657" y="13153596"/>
                </a:cubicBezTo>
                <a:cubicBezTo>
                  <a:pt x="21847409" y="13130957"/>
                  <a:pt x="21858333" y="13102246"/>
                  <a:pt x="21858333" y="13056591"/>
                </a:cubicBezTo>
                <a:lnTo>
                  <a:pt x="21858333" y="13019181"/>
                </a:lnTo>
                <a:lnTo>
                  <a:pt x="21587805" y="13019192"/>
                </a:lnTo>
                <a:lnTo>
                  <a:pt x="21587805" y="13076792"/>
                </a:lnTo>
                <a:lnTo>
                  <a:pt x="21783701" y="13076792"/>
                </a:lnTo>
                <a:cubicBezTo>
                  <a:pt x="21783789" y="13090921"/>
                  <a:pt x="21780153" y="13104052"/>
                  <a:pt x="21768045" y="13116097"/>
                </a:cubicBezTo>
                <a:cubicBezTo>
                  <a:pt x="21749381" y="13134670"/>
                  <a:pt x="21700693" y="13146892"/>
                  <a:pt x="21626137" y="13146892"/>
                </a:cubicBezTo>
                <a:cubicBezTo>
                  <a:pt x="21532565" y="13146892"/>
                  <a:pt x="21493061" y="13130126"/>
                  <a:pt x="21472305" y="13109482"/>
                </a:cubicBezTo>
                <a:cubicBezTo>
                  <a:pt x="21456649" y="13093813"/>
                  <a:pt x="21447453" y="13071440"/>
                  <a:pt x="21447453" y="13037930"/>
                </a:cubicBezTo>
                <a:cubicBezTo>
                  <a:pt x="21447453" y="13006049"/>
                  <a:pt x="21456005" y="12983045"/>
                  <a:pt x="21472661" y="12966467"/>
                </a:cubicBezTo>
                <a:cubicBezTo>
                  <a:pt x="21492953" y="12946277"/>
                  <a:pt x="21539105" y="12930697"/>
                  <a:pt x="21626581" y="12930697"/>
                </a:cubicBezTo>
                <a:cubicBezTo>
                  <a:pt x="21715429" y="12930697"/>
                  <a:pt x="21789429" y="12948626"/>
                  <a:pt x="21835673" y="12972185"/>
                </a:cubicBezTo>
                <a:lnTo>
                  <a:pt x="21835673" y="12905520"/>
                </a:lnTo>
                <a:cubicBezTo>
                  <a:pt x="21796709" y="12887402"/>
                  <a:pt x="21724337" y="12871279"/>
                  <a:pt x="21626945" y="12871279"/>
                </a:cubicBezTo>
                <a:close/>
                <a:moveTo>
                  <a:pt x="0" y="0"/>
                </a:moveTo>
                <a:lnTo>
                  <a:pt x="24382413" y="0"/>
                </a:lnTo>
                <a:lnTo>
                  <a:pt x="24382413" y="13716000"/>
                </a:lnTo>
                <a:lnTo>
                  <a:pt x="0" y="13716000"/>
                </a:lnTo>
                <a:close/>
              </a:path>
            </a:pathLst>
          </a:custGeom>
          <a:solidFill>
            <a:schemeClr val="bg2">
              <a:lumMod val="90000"/>
            </a:schemeClr>
          </a:solidFill>
        </p:spPr>
        <p:txBody>
          <a:bodyPr wrap="square" anchor="ctr" anchorCtr="1">
            <a:noAutofit/>
          </a:bodyPr>
          <a:lstStyle>
            <a:lvl1pPr>
              <a:lnSpc>
                <a:spcPct val="88000"/>
              </a:lnSpc>
              <a:defRPr sz="4000" b="0"/>
            </a:lvl1pPr>
            <a:lvl3pPr algn="ctr">
              <a:defRPr/>
            </a:lvl3pPr>
          </a:lstStyle>
          <a:p>
            <a:pPr lvl="0"/>
            <a:endParaRPr lang="en-GB" dirty="0"/>
          </a:p>
        </p:txBody>
      </p:sp>
      <p:sp>
        <p:nvSpPr>
          <p:cNvPr id="8" name="Date Placeholder 7">
            <a:extLst>
              <a:ext uri="{FF2B5EF4-FFF2-40B4-BE49-F238E27FC236}">
                <a16:creationId xmlns:a16="http://schemas.microsoft.com/office/drawing/2014/main" id="{2781F175-7E0F-A5F0-5EA8-84A156206C97}"/>
              </a:ext>
            </a:extLst>
          </p:cNvPr>
          <p:cNvSpPr>
            <a:spLocks noGrp="1"/>
          </p:cNvSpPr>
          <p:nvPr>
            <p:ph type="dt" sz="half" idx="10"/>
          </p:nvPr>
        </p:nvSpPr>
        <p:spPr>
          <a:xfrm>
            <a:off x="4823286" y="12944834"/>
            <a:ext cx="3689552" cy="307777"/>
          </a:xfrm>
          <a:prstGeom prst="rect">
            <a:avLst/>
          </a:prstGeom>
        </p:spPr>
        <p:txBody>
          <a:bodyPr/>
          <a:lstStyle>
            <a:lvl1pPr>
              <a:defRPr>
                <a:solidFill>
                  <a:schemeClr val="bg1"/>
                </a:solidFill>
              </a:defRPr>
            </a:lvl1pPr>
          </a:lstStyle>
          <a:p>
            <a:fld id="{7E88A085-3330-4B00-A60A-515326445D30}" type="datetime1">
              <a:rPr lang="en-GB" smtClean="0"/>
              <a:pPr/>
              <a:t>02/06/2023</a:t>
            </a:fld>
            <a:endParaRPr lang="en-GB" dirty="0"/>
          </a:p>
        </p:txBody>
      </p:sp>
      <p:sp>
        <p:nvSpPr>
          <p:cNvPr id="9" name="Footer Placeholder 8">
            <a:extLst>
              <a:ext uri="{FF2B5EF4-FFF2-40B4-BE49-F238E27FC236}">
                <a16:creationId xmlns:a16="http://schemas.microsoft.com/office/drawing/2014/main" id="{DE5FF143-6937-F4F3-E199-A5174D32FA83}"/>
              </a:ext>
            </a:extLst>
          </p:cNvPr>
          <p:cNvSpPr>
            <a:spLocks noGrp="1"/>
          </p:cNvSpPr>
          <p:nvPr>
            <p:ph type="ftr" sz="quarter" idx="11"/>
          </p:nvPr>
        </p:nvSpPr>
        <p:spPr/>
        <p:txBody>
          <a:bodyPr/>
          <a:lstStyle>
            <a:lvl1pPr>
              <a:defRPr>
                <a:solidFill>
                  <a:schemeClr val="bg1"/>
                </a:solidFill>
              </a:defRPr>
            </a:lvl1pPr>
          </a:lstStyle>
          <a:p>
            <a:r>
              <a:rPr lang="en-GB" dirty="0"/>
              <a:t>© GSMA 2022</a:t>
            </a:r>
          </a:p>
        </p:txBody>
      </p:sp>
      <p:sp>
        <p:nvSpPr>
          <p:cNvPr id="10" name="Slide Number Placeholder 9">
            <a:extLst>
              <a:ext uri="{FF2B5EF4-FFF2-40B4-BE49-F238E27FC236}">
                <a16:creationId xmlns:a16="http://schemas.microsoft.com/office/drawing/2014/main" id="{5F2CA7A7-D746-BE19-F148-7811E73C490C}"/>
              </a:ext>
            </a:extLst>
          </p:cNvPr>
          <p:cNvSpPr>
            <a:spLocks noGrp="1"/>
          </p:cNvSpPr>
          <p:nvPr>
            <p:ph type="sldNum" sz="quarter" idx="12"/>
          </p:nvPr>
        </p:nvSpPr>
        <p:spPr/>
        <p:txBody>
          <a:bodyPr/>
          <a:lstStyle>
            <a:lvl1pPr>
              <a:defRPr>
                <a:solidFill>
                  <a:schemeClr val="bg1"/>
                </a:solidFill>
              </a:defRPr>
            </a:lvl1pPr>
          </a:lstStyle>
          <a:p>
            <a:fld id="{B51C77D3-387C-4881-A960-1F7F91E3F80B}" type="slidenum">
              <a:rPr lang="en-GB" smtClean="0"/>
              <a:pPr/>
              <a:t>‹#›</a:t>
            </a:fld>
            <a:endParaRPr lang="en-GB" dirty="0"/>
          </a:p>
        </p:txBody>
      </p:sp>
      <p:sp>
        <p:nvSpPr>
          <p:cNvPr id="11" name="Title 10">
            <a:extLst>
              <a:ext uri="{FF2B5EF4-FFF2-40B4-BE49-F238E27FC236}">
                <a16:creationId xmlns:a16="http://schemas.microsoft.com/office/drawing/2014/main" id="{60ACDC8D-FE47-7356-E580-965D01DB878E}"/>
              </a:ext>
            </a:extLst>
          </p:cNvPr>
          <p:cNvSpPr>
            <a:spLocks noGrp="1"/>
          </p:cNvSpPr>
          <p:nvPr>
            <p:ph type="title"/>
          </p:nvPr>
        </p:nvSpPr>
        <p:spPr>
          <a:xfrm>
            <a:off x="881063" y="3580743"/>
            <a:ext cx="23401337" cy="1277273"/>
          </a:xfrm>
        </p:spPr>
        <p:txBody>
          <a:bodyPr/>
          <a:lstStyle>
            <a:lvl1pPr>
              <a:defRPr sz="10000">
                <a:solidFill>
                  <a:schemeClr val="bg1"/>
                </a:solidFill>
              </a:defRPr>
            </a:lvl1pPr>
          </a:lstStyle>
          <a:p>
            <a:r>
              <a:rPr lang="en-GB"/>
              <a:t>Click to edit Master title style</a:t>
            </a:r>
            <a:endParaRPr lang="en-GB" dirty="0"/>
          </a:p>
        </p:txBody>
      </p:sp>
      <p:sp>
        <p:nvSpPr>
          <p:cNvPr id="14" name="Text Placeholder 10">
            <a:extLst>
              <a:ext uri="{FF2B5EF4-FFF2-40B4-BE49-F238E27FC236}">
                <a16:creationId xmlns:a16="http://schemas.microsoft.com/office/drawing/2014/main" id="{0C820201-394A-F114-2B1F-6214C40DE247}"/>
              </a:ext>
            </a:extLst>
          </p:cNvPr>
          <p:cNvSpPr>
            <a:spLocks noGrp="1"/>
          </p:cNvSpPr>
          <p:nvPr>
            <p:ph type="body" sz="quarter" idx="14"/>
          </p:nvPr>
        </p:nvSpPr>
        <p:spPr>
          <a:xfrm>
            <a:off x="881063" y="5150414"/>
            <a:ext cx="22618700" cy="969496"/>
          </a:xfrm>
        </p:spPr>
        <p:txBody>
          <a:bodyPr/>
          <a:lstStyle>
            <a:lvl1pPr>
              <a:defRPr sz="5400" b="0">
                <a:solidFill>
                  <a:schemeClr val="bg1"/>
                </a:solidFill>
              </a:defRPr>
            </a:lvl1pPr>
          </a:lstStyle>
          <a:p>
            <a:pPr lvl="0"/>
            <a:r>
              <a:rPr lang="en-GB" dirty="0"/>
              <a:t>Click to edit Master text styles</a:t>
            </a:r>
          </a:p>
        </p:txBody>
      </p:sp>
    </p:spTree>
    <p:extLst>
      <p:ext uri="{BB962C8B-B14F-4D97-AF65-F5344CB8AC3E}">
        <p14:creationId xmlns:p14="http://schemas.microsoft.com/office/powerpoint/2010/main" val="2277615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Section Divider_Picture">
    <p:bg>
      <p:bgPr>
        <a:blipFill>
          <a:blip r:embed="rId2"/>
          <a:stretch>
            <a:fillRect/>
          </a:stretch>
        </a:blipFill>
        <a:effectLst/>
      </p:bgPr>
    </p:bg>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2781F175-7E0F-A5F0-5EA8-84A156206C97}"/>
              </a:ext>
            </a:extLst>
          </p:cNvPr>
          <p:cNvSpPr>
            <a:spLocks noGrp="1"/>
          </p:cNvSpPr>
          <p:nvPr>
            <p:ph type="dt" sz="half" idx="10"/>
          </p:nvPr>
        </p:nvSpPr>
        <p:spPr>
          <a:xfrm>
            <a:off x="4823286" y="12944834"/>
            <a:ext cx="3689552" cy="307777"/>
          </a:xfrm>
          <a:prstGeom prst="rect">
            <a:avLst/>
          </a:prstGeom>
        </p:spPr>
        <p:txBody>
          <a:bodyPr/>
          <a:lstStyle>
            <a:lvl1pPr>
              <a:defRPr>
                <a:solidFill>
                  <a:schemeClr val="bg1"/>
                </a:solidFill>
              </a:defRPr>
            </a:lvl1pPr>
          </a:lstStyle>
          <a:p>
            <a:fld id="{7E88A085-3330-4B00-A60A-515326445D30}" type="datetime1">
              <a:rPr lang="en-GB" smtClean="0"/>
              <a:pPr/>
              <a:t>02/06/2023</a:t>
            </a:fld>
            <a:endParaRPr lang="en-GB" dirty="0"/>
          </a:p>
        </p:txBody>
      </p:sp>
      <p:sp>
        <p:nvSpPr>
          <p:cNvPr id="9" name="Footer Placeholder 8">
            <a:extLst>
              <a:ext uri="{FF2B5EF4-FFF2-40B4-BE49-F238E27FC236}">
                <a16:creationId xmlns:a16="http://schemas.microsoft.com/office/drawing/2014/main" id="{DE5FF143-6937-F4F3-E199-A5174D32FA83}"/>
              </a:ext>
            </a:extLst>
          </p:cNvPr>
          <p:cNvSpPr>
            <a:spLocks noGrp="1"/>
          </p:cNvSpPr>
          <p:nvPr>
            <p:ph type="ftr" sz="quarter" idx="11"/>
          </p:nvPr>
        </p:nvSpPr>
        <p:spPr/>
        <p:txBody>
          <a:bodyPr/>
          <a:lstStyle>
            <a:lvl1pPr>
              <a:defRPr>
                <a:solidFill>
                  <a:schemeClr val="bg1"/>
                </a:solidFill>
              </a:defRPr>
            </a:lvl1pPr>
          </a:lstStyle>
          <a:p>
            <a:r>
              <a:rPr lang="en-GB" dirty="0"/>
              <a:t>© GSMA 2022</a:t>
            </a:r>
          </a:p>
        </p:txBody>
      </p:sp>
      <p:sp>
        <p:nvSpPr>
          <p:cNvPr id="10" name="Slide Number Placeholder 9">
            <a:extLst>
              <a:ext uri="{FF2B5EF4-FFF2-40B4-BE49-F238E27FC236}">
                <a16:creationId xmlns:a16="http://schemas.microsoft.com/office/drawing/2014/main" id="{5F2CA7A7-D746-BE19-F148-7811E73C490C}"/>
              </a:ext>
            </a:extLst>
          </p:cNvPr>
          <p:cNvSpPr>
            <a:spLocks noGrp="1"/>
          </p:cNvSpPr>
          <p:nvPr>
            <p:ph type="sldNum" sz="quarter" idx="12"/>
          </p:nvPr>
        </p:nvSpPr>
        <p:spPr/>
        <p:txBody>
          <a:bodyPr/>
          <a:lstStyle>
            <a:lvl1pPr>
              <a:defRPr>
                <a:solidFill>
                  <a:schemeClr val="bg1"/>
                </a:solidFill>
              </a:defRPr>
            </a:lvl1pPr>
          </a:lstStyle>
          <a:p>
            <a:fld id="{B51C77D3-387C-4881-A960-1F7F91E3F80B}" type="slidenum">
              <a:rPr lang="en-GB" smtClean="0"/>
              <a:pPr/>
              <a:t>‹#›</a:t>
            </a:fld>
            <a:endParaRPr lang="en-GB" dirty="0"/>
          </a:p>
        </p:txBody>
      </p:sp>
      <p:sp>
        <p:nvSpPr>
          <p:cNvPr id="11" name="Title 10">
            <a:extLst>
              <a:ext uri="{FF2B5EF4-FFF2-40B4-BE49-F238E27FC236}">
                <a16:creationId xmlns:a16="http://schemas.microsoft.com/office/drawing/2014/main" id="{60ACDC8D-FE47-7356-E580-965D01DB878E}"/>
              </a:ext>
            </a:extLst>
          </p:cNvPr>
          <p:cNvSpPr>
            <a:spLocks noGrp="1"/>
          </p:cNvSpPr>
          <p:nvPr>
            <p:ph type="title"/>
          </p:nvPr>
        </p:nvSpPr>
        <p:spPr>
          <a:xfrm>
            <a:off x="881063" y="3580743"/>
            <a:ext cx="23401337" cy="1277273"/>
          </a:xfrm>
        </p:spPr>
        <p:txBody>
          <a:bodyPr/>
          <a:lstStyle>
            <a:lvl1pPr>
              <a:defRPr sz="10000">
                <a:solidFill>
                  <a:schemeClr val="bg1"/>
                </a:solidFill>
              </a:defRPr>
            </a:lvl1pPr>
          </a:lstStyle>
          <a:p>
            <a:r>
              <a:rPr lang="en-GB"/>
              <a:t>Click to edit Master title style</a:t>
            </a:r>
            <a:endParaRPr lang="en-GB" dirty="0"/>
          </a:p>
        </p:txBody>
      </p:sp>
      <p:pic>
        <p:nvPicPr>
          <p:cNvPr id="13" name="Graphic 12">
            <a:extLst>
              <a:ext uri="{FF2B5EF4-FFF2-40B4-BE49-F238E27FC236}">
                <a16:creationId xmlns:a16="http://schemas.microsoft.com/office/drawing/2014/main" id="{C179A0BF-49E1-7C12-B83B-507FBE716AE6}"/>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1372164" y="12871279"/>
            <a:ext cx="2127600" cy="333546"/>
          </a:xfrm>
          <a:prstGeom prst="rect">
            <a:avLst/>
          </a:prstGeom>
        </p:spPr>
      </p:pic>
      <p:sp>
        <p:nvSpPr>
          <p:cNvPr id="14" name="Text Placeholder 10">
            <a:extLst>
              <a:ext uri="{FF2B5EF4-FFF2-40B4-BE49-F238E27FC236}">
                <a16:creationId xmlns:a16="http://schemas.microsoft.com/office/drawing/2014/main" id="{0C820201-394A-F114-2B1F-6214C40DE247}"/>
              </a:ext>
            </a:extLst>
          </p:cNvPr>
          <p:cNvSpPr>
            <a:spLocks noGrp="1"/>
          </p:cNvSpPr>
          <p:nvPr>
            <p:ph type="body" sz="quarter" idx="14"/>
          </p:nvPr>
        </p:nvSpPr>
        <p:spPr>
          <a:xfrm>
            <a:off x="881063" y="5150414"/>
            <a:ext cx="22618700" cy="969496"/>
          </a:xfrm>
        </p:spPr>
        <p:txBody>
          <a:bodyPr/>
          <a:lstStyle>
            <a:lvl1pPr>
              <a:defRPr sz="5400" b="0">
                <a:solidFill>
                  <a:schemeClr val="bg1"/>
                </a:solidFill>
              </a:defRPr>
            </a:lvl1pPr>
          </a:lstStyle>
          <a:p>
            <a:pPr lvl="0"/>
            <a:r>
              <a:rPr lang="en-GB" dirty="0"/>
              <a:t>Click to edit Master text styles</a:t>
            </a:r>
          </a:p>
        </p:txBody>
      </p:sp>
    </p:spTree>
    <p:extLst>
      <p:ext uri="{BB962C8B-B14F-4D97-AF65-F5344CB8AC3E}">
        <p14:creationId xmlns:p14="http://schemas.microsoft.com/office/powerpoint/2010/main" val="4213935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Divider 04">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972ED41C-BC63-CCC9-525D-2F7C1D56F627}"/>
              </a:ext>
            </a:extLst>
          </p:cNvPr>
          <p:cNvGrpSpPr/>
          <p:nvPr userDrawn="1"/>
        </p:nvGrpSpPr>
        <p:grpSpPr>
          <a:xfrm rot="16200000">
            <a:off x="5333209" y="-5333211"/>
            <a:ext cx="13715998" cy="24382417"/>
            <a:chOff x="3" y="-1"/>
            <a:chExt cx="24382416" cy="24382424"/>
          </a:xfrm>
        </p:grpSpPr>
        <p:sp>
          <p:nvSpPr>
            <p:cNvPr id="7" name="Rectangle 6">
              <a:extLst>
                <a:ext uri="{FF2B5EF4-FFF2-40B4-BE49-F238E27FC236}">
                  <a16:creationId xmlns:a16="http://schemas.microsoft.com/office/drawing/2014/main" id="{5D1B524B-3D40-A964-AE67-36FE4D8385E0}"/>
                </a:ext>
              </a:extLst>
            </p:cNvPr>
            <p:cNvSpPr/>
            <p:nvPr/>
          </p:nvSpPr>
          <p:spPr>
            <a:xfrm rot="16200000">
              <a:off x="6096003" y="-6096000"/>
              <a:ext cx="12190416" cy="2438241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12" name="Group 11">
              <a:extLst>
                <a:ext uri="{FF2B5EF4-FFF2-40B4-BE49-F238E27FC236}">
                  <a16:creationId xmlns:a16="http://schemas.microsoft.com/office/drawing/2014/main" id="{D511F6C9-8F96-B31B-E24E-C5A2B8D6DA99}"/>
                </a:ext>
              </a:extLst>
            </p:cNvPr>
            <p:cNvGrpSpPr/>
            <p:nvPr userDrawn="1"/>
          </p:nvGrpSpPr>
          <p:grpSpPr>
            <a:xfrm>
              <a:off x="3" y="12191209"/>
              <a:ext cx="24382416" cy="12191214"/>
              <a:chOff x="3" y="12879162"/>
              <a:chExt cx="24382416" cy="6690742"/>
            </a:xfrm>
          </p:grpSpPr>
          <p:sp>
            <p:nvSpPr>
              <p:cNvPr id="8" name="Rectangle 7">
                <a:extLst>
                  <a:ext uri="{FF2B5EF4-FFF2-40B4-BE49-F238E27FC236}">
                    <a16:creationId xmlns:a16="http://schemas.microsoft.com/office/drawing/2014/main" id="{289ECD7D-3D62-C3F0-8DC0-E6A2C72260EF}"/>
                  </a:ext>
                </a:extLst>
              </p:cNvPr>
              <p:cNvSpPr>
                <a:spLocks/>
              </p:cNvSpPr>
              <p:nvPr/>
            </p:nvSpPr>
            <p:spPr>
              <a:xfrm rot="16200000">
                <a:off x="10852760" y="2026407"/>
                <a:ext cx="2676903" cy="2438241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Rectangle 8">
                <a:extLst>
                  <a:ext uri="{FF2B5EF4-FFF2-40B4-BE49-F238E27FC236}">
                    <a16:creationId xmlns:a16="http://schemas.microsoft.com/office/drawing/2014/main" id="{0F71AC1C-6861-88DE-0456-AB5F6C35D8CE}"/>
                  </a:ext>
                </a:extLst>
              </p:cNvPr>
              <p:cNvSpPr/>
              <p:nvPr/>
            </p:nvSpPr>
            <p:spPr>
              <a:xfrm rot="16200000">
                <a:off x="11067304" y="4488770"/>
                <a:ext cx="2247816" cy="243824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Rectangle 9">
                <a:extLst>
                  <a:ext uri="{FF2B5EF4-FFF2-40B4-BE49-F238E27FC236}">
                    <a16:creationId xmlns:a16="http://schemas.microsoft.com/office/drawing/2014/main" id="{C7E037D4-079F-4C16-7B74-BDFEB31FD933}"/>
                  </a:ext>
                </a:extLst>
              </p:cNvPr>
              <p:cNvSpPr>
                <a:spLocks/>
              </p:cNvSpPr>
              <p:nvPr userDrawn="1"/>
            </p:nvSpPr>
            <p:spPr>
              <a:xfrm rot="16200000">
                <a:off x="11308201" y="6495688"/>
                <a:ext cx="1766018" cy="2438241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sp>
        <p:nvSpPr>
          <p:cNvPr id="3" name="Date Placeholder 2">
            <a:extLst>
              <a:ext uri="{FF2B5EF4-FFF2-40B4-BE49-F238E27FC236}">
                <a16:creationId xmlns:a16="http://schemas.microsoft.com/office/drawing/2014/main" id="{0047735E-7B8F-8BC8-4F7E-BCF621E9717A}"/>
              </a:ext>
            </a:extLst>
          </p:cNvPr>
          <p:cNvSpPr>
            <a:spLocks noGrp="1"/>
          </p:cNvSpPr>
          <p:nvPr userDrawn="1">
            <p:ph type="dt" sz="half" idx="10"/>
          </p:nvPr>
        </p:nvSpPr>
        <p:spPr>
          <a:xfrm>
            <a:off x="4823286" y="12944834"/>
            <a:ext cx="3689552" cy="307777"/>
          </a:xfrm>
          <a:prstGeom prst="rect">
            <a:avLst/>
          </a:prstGeom>
        </p:spPr>
        <p:txBody>
          <a:bodyPr/>
          <a:lstStyle>
            <a:lvl1pPr>
              <a:defRPr>
                <a:solidFill>
                  <a:schemeClr val="bg1"/>
                </a:solidFill>
              </a:defRPr>
            </a:lvl1pPr>
          </a:lstStyle>
          <a:p>
            <a:fld id="{7E88A085-3330-4B00-A60A-515326445D30}" type="datetime1">
              <a:rPr lang="en-GB" smtClean="0"/>
              <a:pPr/>
              <a:t>02/06/2023</a:t>
            </a:fld>
            <a:endParaRPr lang="en-GB" dirty="0"/>
          </a:p>
        </p:txBody>
      </p:sp>
      <p:sp>
        <p:nvSpPr>
          <p:cNvPr id="4" name="Footer Placeholder 3">
            <a:extLst>
              <a:ext uri="{FF2B5EF4-FFF2-40B4-BE49-F238E27FC236}">
                <a16:creationId xmlns:a16="http://schemas.microsoft.com/office/drawing/2014/main" id="{42987D87-0237-95AC-CF2A-0A06A3DDEA15}"/>
              </a:ext>
            </a:extLst>
          </p:cNvPr>
          <p:cNvSpPr>
            <a:spLocks noGrp="1"/>
          </p:cNvSpPr>
          <p:nvPr userDrawn="1">
            <p:ph type="ftr" sz="quarter" idx="11"/>
          </p:nvPr>
        </p:nvSpPr>
        <p:spPr/>
        <p:txBody>
          <a:bodyPr/>
          <a:lstStyle>
            <a:lvl1pPr>
              <a:defRPr>
                <a:solidFill>
                  <a:schemeClr val="bg1"/>
                </a:solidFill>
              </a:defRPr>
            </a:lvl1pPr>
          </a:lstStyle>
          <a:p>
            <a:r>
              <a:rPr lang="en-GB" dirty="0"/>
              <a:t>© GSMA 2022</a:t>
            </a:r>
          </a:p>
        </p:txBody>
      </p:sp>
      <p:sp>
        <p:nvSpPr>
          <p:cNvPr id="5" name="Slide Number Placeholder 4">
            <a:extLst>
              <a:ext uri="{FF2B5EF4-FFF2-40B4-BE49-F238E27FC236}">
                <a16:creationId xmlns:a16="http://schemas.microsoft.com/office/drawing/2014/main" id="{859CCE7D-722A-BE32-8704-7FDDF2102C3A}"/>
              </a:ext>
            </a:extLst>
          </p:cNvPr>
          <p:cNvSpPr>
            <a:spLocks noGrp="1"/>
          </p:cNvSpPr>
          <p:nvPr userDrawn="1">
            <p:ph type="sldNum" sz="quarter" idx="12"/>
          </p:nvPr>
        </p:nvSpPr>
        <p:spPr/>
        <p:txBody>
          <a:bodyPr/>
          <a:lstStyle>
            <a:lvl1pPr>
              <a:defRPr>
                <a:solidFill>
                  <a:schemeClr val="bg1"/>
                </a:solidFill>
              </a:defRPr>
            </a:lvl1pPr>
          </a:lstStyle>
          <a:p>
            <a:fld id="{B51C77D3-387C-4881-A960-1F7F91E3F80B}" type="slidenum">
              <a:rPr lang="en-GB" smtClean="0"/>
              <a:pPr/>
              <a:t>‹#›</a:t>
            </a:fld>
            <a:endParaRPr lang="en-GB" dirty="0"/>
          </a:p>
        </p:txBody>
      </p:sp>
      <p:pic>
        <p:nvPicPr>
          <p:cNvPr id="11" name="Graphic 10">
            <a:extLst>
              <a:ext uri="{FF2B5EF4-FFF2-40B4-BE49-F238E27FC236}">
                <a16:creationId xmlns:a16="http://schemas.microsoft.com/office/drawing/2014/main" id="{27B900B3-DF3E-739D-34F9-3945912E3984}"/>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1372164" y="12871279"/>
            <a:ext cx="2127600" cy="333546"/>
          </a:xfrm>
          <a:prstGeom prst="rect">
            <a:avLst/>
          </a:prstGeom>
        </p:spPr>
      </p:pic>
      <p:sp>
        <p:nvSpPr>
          <p:cNvPr id="15" name="Title 10">
            <a:extLst>
              <a:ext uri="{FF2B5EF4-FFF2-40B4-BE49-F238E27FC236}">
                <a16:creationId xmlns:a16="http://schemas.microsoft.com/office/drawing/2014/main" id="{38DFF472-AE3A-8C04-7682-CF821E204F4D}"/>
              </a:ext>
            </a:extLst>
          </p:cNvPr>
          <p:cNvSpPr>
            <a:spLocks noGrp="1"/>
          </p:cNvSpPr>
          <p:nvPr>
            <p:ph type="title" hasCustomPrompt="1"/>
          </p:nvPr>
        </p:nvSpPr>
        <p:spPr>
          <a:xfrm>
            <a:off x="881064" y="3568341"/>
            <a:ext cx="22618700" cy="1277273"/>
          </a:xfrm>
        </p:spPr>
        <p:txBody>
          <a:bodyPr/>
          <a:lstStyle>
            <a:lvl1pPr>
              <a:defRPr sz="10000">
                <a:solidFill>
                  <a:schemeClr val="bg1"/>
                </a:solidFill>
              </a:defRPr>
            </a:lvl1pPr>
          </a:lstStyle>
          <a:p>
            <a:r>
              <a:rPr lang="en-GB" dirty="0"/>
              <a:t>Click to add title</a:t>
            </a:r>
          </a:p>
        </p:txBody>
      </p:sp>
      <p:sp>
        <p:nvSpPr>
          <p:cNvPr id="16" name="Text Placeholder 10">
            <a:extLst>
              <a:ext uri="{FF2B5EF4-FFF2-40B4-BE49-F238E27FC236}">
                <a16:creationId xmlns:a16="http://schemas.microsoft.com/office/drawing/2014/main" id="{DEE1D423-C061-3CD7-1545-97D237C67E30}"/>
              </a:ext>
            </a:extLst>
          </p:cNvPr>
          <p:cNvSpPr>
            <a:spLocks noGrp="1"/>
          </p:cNvSpPr>
          <p:nvPr>
            <p:ph type="body" sz="quarter" idx="14"/>
          </p:nvPr>
        </p:nvSpPr>
        <p:spPr>
          <a:xfrm>
            <a:off x="881063" y="5150414"/>
            <a:ext cx="22618700" cy="969496"/>
          </a:xfrm>
        </p:spPr>
        <p:txBody>
          <a:bodyPr/>
          <a:lstStyle>
            <a:lvl1pPr>
              <a:defRPr sz="5400" b="0">
                <a:solidFill>
                  <a:schemeClr val="bg1"/>
                </a:solidFill>
              </a:defRPr>
            </a:lvl1pPr>
          </a:lstStyle>
          <a:p>
            <a:pPr lvl="0"/>
            <a:r>
              <a:rPr lang="en-GB" dirty="0"/>
              <a:t>Click to edit Master text styles</a:t>
            </a:r>
          </a:p>
        </p:txBody>
      </p:sp>
    </p:spTree>
    <p:extLst>
      <p:ext uri="{BB962C8B-B14F-4D97-AF65-F5344CB8AC3E}">
        <p14:creationId xmlns:p14="http://schemas.microsoft.com/office/powerpoint/2010/main" val="2709066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7679" userDrawn="1">
          <p15:clr>
            <a:srgbClr val="FBAE40"/>
          </p15:clr>
        </p15:guide>
        <p15:guide id="2" orient="horz" pos="432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Divider_0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2781F175-7E0F-A5F0-5EA8-84A156206C97}"/>
              </a:ext>
            </a:extLst>
          </p:cNvPr>
          <p:cNvSpPr>
            <a:spLocks noGrp="1"/>
          </p:cNvSpPr>
          <p:nvPr>
            <p:ph type="dt" sz="half" idx="10"/>
          </p:nvPr>
        </p:nvSpPr>
        <p:spPr>
          <a:xfrm>
            <a:off x="4823286" y="12944834"/>
            <a:ext cx="3689552" cy="307777"/>
          </a:xfrm>
          <a:prstGeom prst="rect">
            <a:avLst/>
          </a:prstGeom>
        </p:spPr>
        <p:txBody>
          <a:bodyPr/>
          <a:lstStyle>
            <a:lvl1pPr>
              <a:defRPr>
                <a:solidFill>
                  <a:schemeClr val="bg1"/>
                </a:solidFill>
              </a:defRPr>
            </a:lvl1pPr>
          </a:lstStyle>
          <a:p>
            <a:fld id="{7E88A085-3330-4B00-A60A-515326445D30}" type="datetime1">
              <a:rPr lang="en-GB" smtClean="0"/>
              <a:pPr/>
              <a:t>02/06/2023</a:t>
            </a:fld>
            <a:endParaRPr lang="en-GB" dirty="0"/>
          </a:p>
        </p:txBody>
      </p:sp>
      <p:sp>
        <p:nvSpPr>
          <p:cNvPr id="9" name="Footer Placeholder 8">
            <a:extLst>
              <a:ext uri="{FF2B5EF4-FFF2-40B4-BE49-F238E27FC236}">
                <a16:creationId xmlns:a16="http://schemas.microsoft.com/office/drawing/2014/main" id="{DE5FF143-6937-F4F3-E199-A5174D32FA83}"/>
              </a:ext>
            </a:extLst>
          </p:cNvPr>
          <p:cNvSpPr>
            <a:spLocks noGrp="1"/>
          </p:cNvSpPr>
          <p:nvPr>
            <p:ph type="ftr" sz="quarter" idx="11"/>
          </p:nvPr>
        </p:nvSpPr>
        <p:spPr/>
        <p:txBody>
          <a:bodyPr/>
          <a:lstStyle>
            <a:lvl1pPr>
              <a:defRPr>
                <a:solidFill>
                  <a:schemeClr val="bg1"/>
                </a:solidFill>
              </a:defRPr>
            </a:lvl1pPr>
          </a:lstStyle>
          <a:p>
            <a:r>
              <a:rPr lang="en-GB" dirty="0"/>
              <a:t>© GSMA 2022</a:t>
            </a:r>
          </a:p>
        </p:txBody>
      </p:sp>
      <p:sp>
        <p:nvSpPr>
          <p:cNvPr id="10" name="Slide Number Placeholder 9">
            <a:extLst>
              <a:ext uri="{FF2B5EF4-FFF2-40B4-BE49-F238E27FC236}">
                <a16:creationId xmlns:a16="http://schemas.microsoft.com/office/drawing/2014/main" id="{5F2CA7A7-D746-BE19-F148-7811E73C490C}"/>
              </a:ext>
            </a:extLst>
          </p:cNvPr>
          <p:cNvSpPr>
            <a:spLocks noGrp="1"/>
          </p:cNvSpPr>
          <p:nvPr>
            <p:ph type="sldNum" sz="quarter" idx="12"/>
          </p:nvPr>
        </p:nvSpPr>
        <p:spPr/>
        <p:txBody>
          <a:bodyPr/>
          <a:lstStyle>
            <a:lvl1pPr>
              <a:defRPr>
                <a:solidFill>
                  <a:schemeClr val="bg1"/>
                </a:solidFill>
              </a:defRPr>
            </a:lvl1pPr>
          </a:lstStyle>
          <a:p>
            <a:fld id="{B51C77D3-387C-4881-A960-1F7F91E3F80B}" type="slidenum">
              <a:rPr lang="en-GB" smtClean="0"/>
              <a:pPr/>
              <a:t>‹#›</a:t>
            </a:fld>
            <a:endParaRPr lang="en-GB" dirty="0"/>
          </a:p>
        </p:txBody>
      </p:sp>
      <p:sp>
        <p:nvSpPr>
          <p:cNvPr id="12" name="Text Placeholder 10">
            <a:extLst>
              <a:ext uri="{FF2B5EF4-FFF2-40B4-BE49-F238E27FC236}">
                <a16:creationId xmlns:a16="http://schemas.microsoft.com/office/drawing/2014/main" id="{228D62D3-1FFD-0ABC-8607-9778DF92B0CB}"/>
              </a:ext>
            </a:extLst>
          </p:cNvPr>
          <p:cNvSpPr>
            <a:spLocks noGrp="1"/>
          </p:cNvSpPr>
          <p:nvPr>
            <p:ph type="body" sz="quarter" idx="14"/>
          </p:nvPr>
        </p:nvSpPr>
        <p:spPr>
          <a:xfrm>
            <a:off x="881063" y="5626851"/>
            <a:ext cx="6996845" cy="6565149"/>
          </a:xfrm>
        </p:spPr>
        <p:txBody>
          <a:bodyPr/>
          <a:lstStyle>
            <a:lvl1pPr>
              <a:defRPr sz="4400">
                <a:solidFill>
                  <a:schemeClr val="bg1"/>
                </a:solidFill>
              </a:defRPr>
            </a:lvl1pPr>
            <a:lvl2pPr>
              <a:defRPr sz="4400">
                <a:solidFill>
                  <a:schemeClr val="bg1"/>
                </a:solidFill>
              </a:defRPr>
            </a:lvl2pPr>
            <a:lvl3pPr>
              <a:defRPr sz="3200">
                <a:solidFill>
                  <a:schemeClr val="bg1"/>
                </a:solidFill>
              </a:defRPr>
            </a:lvl3pPr>
            <a:lvl4pPr>
              <a:buClrTx/>
              <a:defRPr sz="3200">
                <a:solidFill>
                  <a:schemeClr val="bg1"/>
                </a:solidFill>
              </a:defRPr>
            </a:lvl4pPr>
            <a:lvl5pPr>
              <a:defRPr sz="1800">
                <a:solidFill>
                  <a:schemeClr val="bg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pic>
        <p:nvPicPr>
          <p:cNvPr id="11" name="Graphic 10">
            <a:extLst>
              <a:ext uri="{FF2B5EF4-FFF2-40B4-BE49-F238E27FC236}">
                <a16:creationId xmlns:a16="http://schemas.microsoft.com/office/drawing/2014/main" id="{54184F31-94DF-9F7A-09CB-A278E0B92C99}"/>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1372164" y="12871279"/>
            <a:ext cx="2127600" cy="333546"/>
          </a:xfrm>
          <a:prstGeom prst="rect">
            <a:avLst/>
          </a:prstGeom>
        </p:spPr>
      </p:pic>
    </p:spTree>
    <p:extLst>
      <p:ext uri="{BB962C8B-B14F-4D97-AF65-F5344CB8AC3E}">
        <p14:creationId xmlns:p14="http://schemas.microsoft.com/office/powerpoint/2010/main" val="889965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Divider_02">
    <p:bg>
      <p:bgPr>
        <a:solidFill>
          <a:schemeClr val="bg1"/>
        </a:solidFill>
        <a:effectLst/>
      </p:bgPr>
    </p:bg>
    <p:spTree>
      <p:nvGrpSpPr>
        <p:cNvPr id="1" name=""/>
        <p:cNvGrpSpPr/>
        <p:nvPr/>
      </p:nvGrpSpPr>
      <p:grpSpPr>
        <a:xfrm>
          <a:off x="0" y="0"/>
          <a:ext cx="0" cy="0"/>
          <a:chOff x="0" y="0"/>
          <a:chExt cx="0" cy="0"/>
        </a:xfrm>
      </p:grpSpPr>
      <p:sp>
        <p:nvSpPr>
          <p:cNvPr id="18" name="Picture Placeholder 6">
            <a:extLst>
              <a:ext uri="{FF2B5EF4-FFF2-40B4-BE49-F238E27FC236}">
                <a16:creationId xmlns:a16="http://schemas.microsoft.com/office/drawing/2014/main" id="{35FA7D57-A765-5652-445E-CA88F064A144}"/>
              </a:ext>
            </a:extLst>
          </p:cNvPr>
          <p:cNvSpPr>
            <a:spLocks noGrp="1"/>
          </p:cNvSpPr>
          <p:nvPr>
            <p:ph type="pic" sz="quarter" idx="13"/>
          </p:nvPr>
        </p:nvSpPr>
        <p:spPr>
          <a:xfrm>
            <a:off x="0" y="0"/>
            <a:ext cx="10896600" cy="13716000"/>
          </a:xfrm>
          <a:solidFill>
            <a:schemeClr val="bg1">
              <a:lumMod val="85000"/>
            </a:schemeClr>
          </a:solidFill>
        </p:spPr>
        <p:txBody>
          <a:bodyPr anchor="ctr" anchorCtr="1"/>
          <a:lstStyle>
            <a:lvl1pPr>
              <a:lnSpc>
                <a:spcPct val="88000"/>
              </a:lnSpc>
              <a:defRPr sz="4000" b="0"/>
            </a:lvl1pPr>
            <a:lvl3pPr algn="ctr">
              <a:defRPr/>
            </a:lvl3pPr>
          </a:lstStyle>
          <a:p>
            <a:pPr lvl="0"/>
            <a:endParaRPr lang="en-GB" dirty="0"/>
          </a:p>
        </p:txBody>
      </p:sp>
      <p:grpSp>
        <p:nvGrpSpPr>
          <p:cNvPr id="7" name="Group 6">
            <a:extLst>
              <a:ext uri="{FF2B5EF4-FFF2-40B4-BE49-F238E27FC236}">
                <a16:creationId xmlns:a16="http://schemas.microsoft.com/office/drawing/2014/main" id="{6B21DDDF-9F58-018D-7641-C0172BCA5EB2}"/>
              </a:ext>
            </a:extLst>
          </p:cNvPr>
          <p:cNvGrpSpPr/>
          <p:nvPr userDrawn="1"/>
        </p:nvGrpSpPr>
        <p:grpSpPr>
          <a:xfrm rot="16200000">
            <a:off x="10781509" y="115090"/>
            <a:ext cx="13715999" cy="13485815"/>
            <a:chOff x="2" y="-1"/>
            <a:chExt cx="24382416" cy="24382423"/>
          </a:xfrm>
        </p:grpSpPr>
        <p:sp>
          <p:nvSpPr>
            <p:cNvPr id="13" name="Rectangle 12">
              <a:extLst>
                <a:ext uri="{FF2B5EF4-FFF2-40B4-BE49-F238E27FC236}">
                  <a16:creationId xmlns:a16="http://schemas.microsoft.com/office/drawing/2014/main" id="{6E9DEC84-A7A7-B2CA-1C51-4FBF92CB5FBE}"/>
                </a:ext>
              </a:extLst>
            </p:cNvPr>
            <p:cNvSpPr/>
            <p:nvPr/>
          </p:nvSpPr>
          <p:spPr>
            <a:xfrm rot="16200000">
              <a:off x="10897452" y="-10897451"/>
              <a:ext cx="2587514" cy="2438241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14" name="Group 13">
              <a:extLst>
                <a:ext uri="{FF2B5EF4-FFF2-40B4-BE49-F238E27FC236}">
                  <a16:creationId xmlns:a16="http://schemas.microsoft.com/office/drawing/2014/main" id="{55F24DB5-D27A-BC9D-0F48-6EDD8F7767F1}"/>
                </a:ext>
              </a:extLst>
            </p:cNvPr>
            <p:cNvGrpSpPr/>
            <p:nvPr userDrawn="1"/>
          </p:nvGrpSpPr>
          <p:grpSpPr>
            <a:xfrm>
              <a:off x="2" y="2587514"/>
              <a:ext cx="24382416" cy="21794908"/>
              <a:chOff x="2" y="7608494"/>
              <a:chExt cx="24382416" cy="11961410"/>
            </a:xfrm>
          </p:grpSpPr>
          <p:sp>
            <p:nvSpPr>
              <p:cNvPr id="15" name="Rectangle 14">
                <a:extLst>
                  <a:ext uri="{FF2B5EF4-FFF2-40B4-BE49-F238E27FC236}">
                    <a16:creationId xmlns:a16="http://schemas.microsoft.com/office/drawing/2014/main" id="{16336F52-5DF8-8E29-4B99-0C1EC481382F}"/>
                  </a:ext>
                </a:extLst>
              </p:cNvPr>
              <p:cNvSpPr>
                <a:spLocks/>
              </p:cNvSpPr>
              <p:nvPr/>
            </p:nvSpPr>
            <p:spPr>
              <a:xfrm rot="16200000">
                <a:off x="11481174" y="-3872677"/>
                <a:ext cx="1420072" cy="2438241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 name="Rectangle 15">
                <a:extLst>
                  <a:ext uri="{FF2B5EF4-FFF2-40B4-BE49-F238E27FC236}">
                    <a16:creationId xmlns:a16="http://schemas.microsoft.com/office/drawing/2014/main" id="{8FFF0EEE-E29C-9168-E755-B3B0FFB521D0}"/>
                  </a:ext>
                </a:extLst>
              </p:cNvPr>
              <p:cNvSpPr/>
              <p:nvPr/>
            </p:nvSpPr>
            <p:spPr>
              <a:xfrm rot="16200000">
                <a:off x="11570069" y="-2541498"/>
                <a:ext cx="1242286" cy="243824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 name="Rectangle 16">
                <a:extLst>
                  <a:ext uri="{FF2B5EF4-FFF2-40B4-BE49-F238E27FC236}">
                    <a16:creationId xmlns:a16="http://schemas.microsoft.com/office/drawing/2014/main" id="{E5284B3E-6285-AEC4-D883-3D52839EFA8A}"/>
                  </a:ext>
                </a:extLst>
              </p:cNvPr>
              <p:cNvSpPr>
                <a:spLocks/>
              </p:cNvSpPr>
              <p:nvPr/>
            </p:nvSpPr>
            <p:spPr>
              <a:xfrm rot="16200000">
                <a:off x="7541683" y="2729170"/>
                <a:ext cx="9299053" cy="243824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sp>
        <p:nvSpPr>
          <p:cNvPr id="8" name="Date Placeholder 7">
            <a:extLst>
              <a:ext uri="{FF2B5EF4-FFF2-40B4-BE49-F238E27FC236}">
                <a16:creationId xmlns:a16="http://schemas.microsoft.com/office/drawing/2014/main" id="{2781F175-7E0F-A5F0-5EA8-84A156206C97}"/>
              </a:ext>
            </a:extLst>
          </p:cNvPr>
          <p:cNvSpPr>
            <a:spLocks noGrp="1"/>
          </p:cNvSpPr>
          <p:nvPr>
            <p:ph type="dt" sz="half" idx="10"/>
          </p:nvPr>
        </p:nvSpPr>
        <p:spPr>
          <a:xfrm>
            <a:off x="4823286" y="12944834"/>
            <a:ext cx="3689552" cy="307777"/>
          </a:xfrm>
          <a:prstGeom prst="rect">
            <a:avLst/>
          </a:prstGeom>
        </p:spPr>
        <p:txBody>
          <a:bodyPr/>
          <a:lstStyle>
            <a:lvl1pPr>
              <a:defRPr>
                <a:solidFill>
                  <a:schemeClr val="bg1"/>
                </a:solidFill>
              </a:defRPr>
            </a:lvl1pPr>
          </a:lstStyle>
          <a:p>
            <a:fld id="{7E88A085-3330-4B00-A60A-515326445D30}" type="datetime1">
              <a:rPr lang="en-GB" smtClean="0"/>
              <a:pPr/>
              <a:t>02/06/2023</a:t>
            </a:fld>
            <a:endParaRPr lang="en-GB" dirty="0"/>
          </a:p>
        </p:txBody>
      </p:sp>
      <p:sp>
        <p:nvSpPr>
          <p:cNvPr id="9" name="Footer Placeholder 8">
            <a:extLst>
              <a:ext uri="{FF2B5EF4-FFF2-40B4-BE49-F238E27FC236}">
                <a16:creationId xmlns:a16="http://schemas.microsoft.com/office/drawing/2014/main" id="{DE5FF143-6937-F4F3-E199-A5174D32FA83}"/>
              </a:ext>
            </a:extLst>
          </p:cNvPr>
          <p:cNvSpPr>
            <a:spLocks noGrp="1"/>
          </p:cNvSpPr>
          <p:nvPr>
            <p:ph type="ftr" sz="quarter" idx="11"/>
          </p:nvPr>
        </p:nvSpPr>
        <p:spPr/>
        <p:txBody>
          <a:bodyPr/>
          <a:lstStyle>
            <a:lvl1pPr>
              <a:defRPr>
                <a:solidFill>
                  <a:schemeClr val="bg1"/>
                </a:solidFill>
              </a:defRPr>
            </a:lvl1pPr>
          </a:lstStyle>
          <a:p>
            <a:r>
              <a:rPr lang="en-GB" dirty="0"/>
              <a:t>© GSMA 2022</a:t>
            </a:r>
          </a:p>
        </p:txBody>
      </p:sp>
      <p:sp>
        <p:nvSpPr>
          <p:cNvPr id="10" name="Slide Number Placeholder 9">
            <a:extLst>
              <a:ext uri="{FF2B5EF4-FFF2-40B4-BE49-F238E27FC236}">
                <a16:creationId xmlns:a16="http://schemas.microsoft.com/office/drawing/2014/main" id="{5F2CA7A7-D746-BE19-F148-7811E73C490C}"/>
              </a:ext>
            </a:extLst>
          </p:cNvPr>
          <p:cNvSpPr>
            <a:spLocks noGrp="1"/>
          </p:cNvSpPr>
          <p:nvPr>
            <p:ph type="sldNum" sz="quarter" idx="12"/>
          </p:nvPr>
        </p:nvSpPr>
        <p:spPr/>
        <p:txBody>
          <a:bodyPr/>
          <a:lstStyle>
            <a:lvl1pPr>
              <a:defRPr>
                <a:solidFill>
                  <a:schemeClr val="bg1"/>
                </a:solidFill>
              </a:defRPr>
            </a:lvl1pPr>
          </a:lstStyle>
          <a:p>
            <a:fld id="{B51C77D3-387C-4881-A960-1F7F91E3F80B}" type="slidenum">
              <a:rPr lang="en-GB" smtClean="0"/>
              <a:pPr/>
              <a:t>‹#›</a:t>
            </a:fld>
            <a:endParaRPr lang="en-GB" dirty="0"/>
          </a:p>
        </p:txBody>
      </p:sp>
      <p:sp>
        <p:nvSpPr>
          <p:cNvPr id="12" name="Text Placeholder 10">
            <a:extLst>
              <a:ext uri="{FF2B5EF4-FFF2-40B4-BE49-F238E27FC236}">
                <a16:creationId xmlns:a16="http://schemas.microsoft.com/office/drawing/2014/main" id="{228D62D3-1FFD-0ABC-8607-9778DF92B0CB}"/>
              </a:ext>
            </a:extLst>
          </p:cNvPr>
          <p:cNvSpPr>
            <a:spLocks noGrp="1"/>
          </p:cNvSpPr>
          <p:nvPr>
            <p:ph type="body" sz="quarter" idx="14"/>
          </p:nvPr>
        </p:nvSpPr>
        <p:spPr>
          <a:xfrm>
            <a:off x="16045864" y="5626851"/>
            <a:ext cx="7301548" cy="6565149"/>
          </a:xfrm>
        </p:spPr>
        <p:txBody>
          <a:bodyPr/>
          <a:lstStyle>
            <a:lvl1pPr>
              <a:defRPr sz="4400">
                <a:solidFill>
                  <a:schemeClr val="bg1"/>
                </a:solidFill>
              </a:defRPr>
            </a:lvl1pPr>
            <a:lvl2pPr>
              <a:defRPr sz="4400">
                <a:solidFill>
                  <a:schemeClr val="bg1"/>
                </a:solidFill>
              </a:defRPr>
            </a:lvl2pPr>
            <a:lvl3pPr>
              <a:defRPr sz="3200">
                <a:solidFill>
                  <a:schemeClr val="bg1"/>
                </a:solidFill>
              </a:defRPr>
            </a:lvl3pPr>
            <a:lvl4pPr>
              <a:buClrTx/>
              <a:defRPr sz="3200">
                <a:solidFill>
                  <a:schemeClr val="bg1"/>
                </a:solidFill>
              </a:defRPr>
            </a:lvl4pPr>
            <a:lvl5pPr>
              <a:defRPr sz="1800">
                <a:solidFill>
                  <a:schemeClr val="bg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pic>
        <p:nvPicPr>
          <p:cNvPr id="11" name="Graphic 10">
            <a:extLst>
              <a:ext uri="{FF2B5EF4-FFF2-40B4-BE49-F238E27FC236}">
                <a16:creationId xmlns:a16="http://schemas.microsoft.com/office/drawing/2014/main" id="{54184F31-94DF-9F7A-09CB-A278E0B92C99}"/>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1372164" y="12871279"/>
            <a:ext cx="2127600" cy="333546"/>
          </a:xfrm>
          <a:prstGeom prst="rect">
            <a:avLst/>
          </a:prstGeom>
        </p:spPr>
      </p:pic>
      <p:sp>
        <p:nvSpPr>
          <p:cNvPr id="19" name="Date Placeholder 3"/>
          <p:cNvSpPr txBox="1">
            <a:spLocks/>
          </p:cNvSpPr>
          <p:nvPr userDrawn="1"/>
        </p:nvSpPr>
        <p:spPr>
          <a:xfrm>
            <a:off x="11744786" y="12944834"/>
            <a:ext cx="3689552" cy="307777"/>
          </a:xfrm>
          <a:prstGeom prst="rect">
            <a:avLst/>
          </a:prstGeom>
        </p:spPr>
        <p:txBody>
          <a:bodyPr vert="horz" wrap="square" lIns="0" tIns="0" rIns="0" bIns="0" rtlCol="0" anchor="b" anchorCtr="0">
            <a:spAutoFit/>
          </a:bodyPr>
          <a:lstStyle>
            <a:defPPr>
              <a:defRPr lang="en-US"/>
            </a:defPPr>
            <a:lvl1pPr marL="0" algn="l" defTabSz="457200" rtl="0" eaLnBrk="1" latinLnBrk="0" hangingPunct="1">
              <a:defRPr sz="2000" kern="1200" spc="-40" baseline="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dirty="0">
                <a:solidFill>
                  <a:schemeClr val="bg1"/>
                </a:solidFill>
              </a:rPr>
              <a:t>SWS-230004</a:t>
            </a:r>
          </a:p>
        </p:txBody>
      </p:sp>
    </p:spTree>
    <p:extLst>
      <p:ext uri="{BB962C8B-B14F-4D97-AF65-F5344CB8AC3E}">
        <p14:creationId xmlns:p14="http://schemas.microsoft.com/office/powerpoint/2010/main" val="42451877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Divider 03">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972ED41C-BC63-CCC9-525D-2F7C1D56F627}"/>
              </a:ext>
            </a:extLst>
          </p:cNvPr>
          <p:cNvGrpSpPr/>
          <p:nvPr userDrawn="1"/>
        </p:nvGrpSpPr>
        <p:grpSpPr>
          <a:xfrm rot="16200000">
            <a:off x="5333209" y="-5333211"/>
            <a:ext cx="13715998" cy="24382417"/>
            <a:chOff x="3" y="-1"/>
            <a:chExt cx="24382416" cy="24382424"/>
          </a:xfrm>
        </p:grpSpPr>
        <p:sp>
          <p:nvSpPr>
            <p:cNvPr id="7" name="Rectangle 6">
              <a:extLst>
                <a:ext uri="{FF2B5EF4-FFF2-40B4-BE49-F238E27FC236}">
                  <a16:creationId xmlns:a16="http://schemas.microsoft.com/office/drawing/2014/main" id="{5D1B524B-3D40-A964-AE67-36FE4D8385E0}"/>
                </a:ext>
              </a:extLst>
            </p:cNvPr>
            <p:cNvSpPr/>
            <p:nvPr/>
          </p:nvSpPr>
          <p:spPr>
            <a:xfrm rot="16200000">
              <a:off x="6096003" y="-6096000"/>
              <a:ext cx="12190416" cy="2438241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12" name="Group 11">
              <a:extLst>
                <a:ext uri="{FF2B5EF4-FFF2-40B4-BE49-F238E27FC236}">
                  <a16:creationId xmlns:a16="http://schemas.microsoft.com/office/drawing/2014/main" id="{D511F6C9-8F96-B31B-E24E-C5A2B8D6DA99}"/>
                </a:ext>
              </a:extLst>
            </p:cNvPr>
            <p:cNvGrpSpPr/>
            <p:nvPr userDrawn="1"/>
          </p:nvGrpSpPr>
          <p:grpSpPr>
            <a:xfrm>
              <a:off x="3" y="12191209"/>
              <a:ext cx="24382416" cy="12191214"/>
              <a:chOff x="3" y="12879162"/>
              <a:chExt cx="24382416" cy="6690742"/>
            </a:xfrm>
          </p:grpSpPr>
          <p:sp>
            <p:nvSpPr>
              <p:cNvPr id="8" name="Rectangle 7">
                <a:extLst>
                  <a:ext uri="{FF2B5EF4-FFF2-40B4-BE49-F238E27FC236}">
                    <a16:creationId xmlns:a16="http://schemas.microsoft.com/office/drawing/2014/main" id="{289ECD7D-3D62-C3F0-8DC0-E6A2C72260EF}"/>
                  </a:ext>
                </a:extLst>
              </p:cNvPr>
              <p:cNvSpPr>
                <a:spLocks/>
              </p:cNvSpPr>
              <p:nvPr/>
            </p:nvSpPr>
            <p:spPr>
              <a:xfrm rot="16200000">
                <a:off x="10852760" y="2026407"/>
                <a:ext cx="2676903" cy="2438241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Rectangle 8">
                <a:extLst>
                  <a:ext uri="{FF2B5EF4-FFF2-40B4-BE49-F238E27FC236}">
                    <a16:creationId xmlns:a16="http://schemas.microsoft.com/office/drawing/2014/main" id="{0F71AC1C-6861-88DE-0456-AB5F6C35D8CE}"/>
                  </a:ext>
                </a:extLst>
              </p:cNvPr>
              <p:cNvSpPr/>
              <p:nvPr/>
            </p:nvSpPr>
            <p:spPr>
              <a:xfrm rot="16200000">
                <a:off x="11067304" y="4488770"/>
                <a:ext cx="2247816" cy="243824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Rectangle 9">
                <a:extLst>
                  <a:ext uri="{FF2B5EF4-FFF2-40B4-BE49-F238E27FC236}">
                    <a16:creationId xmlns:a16="http://schemas.microsoft.com/office/drawing/2014/main" id="{C7E037D4-079F-4C16-7B74-BDFEB31FD933}"/>
                  </a:ext>
                </a:extLst>
              </p:cNvPr>
              <p:cNvSpPr>
                <a:spLocks/>
              </p:cNvSpPr>
              <p:nvPr userDrawn="1"/>
            </p:nvSpPr>
            <p:spPr>
              <a:xfrm rot="16200000">
                <a:off x="11308201" y="6495688"/>
                <a:ext cx="1766018" cy="2438241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sp>
        <p:nvSpPr>
          <p:cNvPr id="2" name="Title 1">
            <a:extLst>
              <a:ext uri="{FF2B5EF4-FFF2-40B4-BE49-F238E27FC236}">
                <a16:creationId xmlns:a16="http://schemas.microsoft.com/office/drawing/2014/main" id="{F2E0493D-61A7-878A-76BD-FCC834E1786E}"/>
              </a:ext>
            </a:extLst>
          </p:cNvPr>
          <p:cNvSpPr>
            <a:spLocks noGrp="1"/>
          </p:cNvSpPr>
          <p:nvPr userDrawn="1">
            <p:ph type="title"/>
          </p:nvPr>
        </p:nvSpPr>
        <p:spPr>
          <a:xfrm>
            <a:off x="881063" y="5931351"/>
            <a:ext cx="10415587" cy="842988"/>
          </a:xfrm>
        </p:spPr>
        <p:txBody>
          <a:bodyPr/>
          <a:lstStyle>
            <a:lvl1pPr>
              <a:defRPr sz="6600">
                <a:solidFill>
                  <a:schemeClr val="bg1"/>
                </a:solidFill>
              </a:defRPr>
            </a:lvl1pPr>
          </a:lstStyle>
          <a:p>
            <a:r>
              <a:rPr lang="en-GB" dirty="0"/>
              <a:t>Click to edit Master title style</a:t>
            </a:r>
          </a:p>
        </p:txBody>
      </p:sp>
      <p:sp>
        <p:nvSpPr>
          <p:cNvPr id="3" name="Date Placeholder 2">
            <a:extLst>
              <a:ext uri="{FF2B5EF4-FFF2-40B4-BE49-F238E27FC236}">
                <a16:creationId xmlns:a16="http://schemas.microsoft.com/office/drawing/2014/main" id="{0047735E-7B8F-8BC8-4F7E-BCF621E9717A}"/>
              </a:ext>
            </a:extLst>
          </p:cNvPr>
          <p:cNvSpPr>
            <a:spLocks noGrp="1"/>
          </p:cNvSpPr>
          <p:nvPr userDrawn="1">
            <p:ph type="dt" sz="half" idx="10"/>
          </p:nvPr>
        </p:nvSpPr>
        <p:spPr>
          <a:xfrm>
            <a:off x="4823286" y="12944834"/>
            <a:ext cx="3689552" cy="307777"/>
          </a:xfrm>
          <a:prstGeom prst="rect">
            <a:avLst/>
          </a:prstGeom>
        </p:spPr>
        <p:txBody>
          <a:bodyPr/>
          <a:lstStyle>
            <a:lvl1pPr>
              <a:defRPr>
                <a:solidFill>
                  <a:schemeClr val="bg1"/>
                </a:solidFill>
              </a:defRPr>
            </a:lvl1pPr>
          </a:lstStyle>
          <a:p>
            <a:fld id="{7E88A085-3330-4B00-A60A-515326445D30}" type="datetime1">
              <a:rPr lang="en-GB" smtClean="0"/>
              <a:pPr/>
              <a:t>02/06/2023</a:t>
            </a:fld>
            <a:endParaRPr lang="en-GB" dirty="0"/>
          </a:p>
        </p:txBody>
      </p:sp>
      <p:sp>
        <p:nvSpPr>
          <p:cNvPr id="4" name="Footer Placeholder 3">
            <a:extLst>
              <a:ext uri="{FF2B5EF4-FFF2-40B4-BE49-F238E27FC236}">
                <a16:creationId xmlns:a16="http://schemas.microsoft.com/office/drawing/2014/main" id="{42987D87-0237-95AC-CF2A-0A06A3DDEA15}"/>
              </a:ext>
            </a:extLst>
          </p:cNvPr>
          <p:cNvSpPr>
            <a:spLocks noGrp="1"/>
          </p:cNvSpPr>
          <p:nvPr userDrawn="1">
            <p:ph type="ftr" sz="quarter" idx="11"/>
          </p:nvPr>
        </p:nvSpPr>
        <p:spPr/>
        <p:txBody>
          <a:bodyPr/>
          <a:lstStyle>
            <a:lvl1pPr>
              <a:defRPr>
                <a:solidFill>
                  <a:schemeClr val="bg1"/>
                </a:solidFill>
              </a:defRPr>
            </a:lvl1pPr>
          </a:lstStyle>
          <a:p>
            <a:r>
              <a:rPr lang="en-GB" dirty="0"/>
              <a:t>© GSMA 2022</a:t>
            </a:r>
          </a:p>
        </p:txBody>
      </p:sp>
      <p:sp>
        <p:nvSpPr>
          <p:cNvPr id="5" name="Slide Number Placeholder 4">
            <a:extLst>
              <a:ext uri="{FF2B5EF4-FFF2-40B4-BE49-F238E27FC236}">
                <a16:creationId xmlns:a16="http://schemas.microsoft.com/office/drawing/2014/main" id="{859CCE7D-722A-BE32-8704-7FDDF2102C3A}"/>
              </a:ext>
            </a:extLst>
          </p:cNvPr>
          <p:cNvSpPr>
            <a:spLocks noGrp="1"/>
          </p:cNvSpPr>
          <p:nvPr userDrawn="1">
            <p:ph type="sldNum" sz="quarter" idx="12"/>
          </p:nvPr>
        </p:nvSpPr>
        <p:spPr/>
        <p:txBody>
          <a:bodyPr/>
          <a:lstStyle>
            <a:lvl1pPr>
              <a:defRPr>
                <a:solidFill>
                  <a:schemeClr val="bg1"/>
                </a:solidFill>
              </a:defRPr>
            </a:lvl1pPr>
          </a:lstStyle>
          <a:p>
            <a:fld id="{B51C77D3-387C-4881-A960-1F7F91E3F80B}" type="slidenum">
              <a:rPr lang="en-GB" smtClean="0"/>
              <a:pPr/>
              <a:t>‹#›</a:t>
            </a:fld>
            <a:endParaRPr lang="en-GB" dirty="0"/>
          </a:p>
        </p:txBody>
      </p:sp>
      <p:pic>
        <p:nvPicPr>
          <p:cNvPr id="11" name="Graphic 10">
            <a:extLst>
              <a:ext uri="{FF2B5EF4-FFF2-40B4-BE49-F238E27FC236}">
                <a16:creationId xmlns:a16="http://schemas.microsoft.com/office/drawing/2014/main" id="{27B900B3-DF3E-739D-34F9-3945912E3984}"/>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1372164" y="12871279"/>
            <a:ext cx="2127600" cy="333546"/>
          </a:xfrm>
          <a:prstGeom prst="rect">
            <a:avLst/>
          </a:prstGeom>
        </p:spPr>
      </p:pic>
      <p:sp>
        <p:nvSpPr>
          <p:cNvPr id="13" name="Text Placeholder 10">
            <a:extLst>
              <a:ext uri="{FF2B5EF4-FFF2-40B4-BE49-F238E27FC236}">
                <a16:creationId xmlns:a16="http://schemas.microsoft.com/office/drawing/2014/main" id="{780988D1-2308-8A71-5492-5AE996641080}"/>
              </a:ext>
            </a:extLst>
          </p:cNvPr>
          <p:cNvSpPr>
            <a:spLocks noGrp="1"/>
          </p:cNvSpPr>
          <p:nvPr>
            <p:ph type="body" sz="quarter" idx="14"/>
          </p:nvPr>
        </p:nvSpPr>
        <p:spPr>
          <a:xfrm>
            <a:off x="881063" y="7077239"/>
            <a:ext cx="10415587" cy="1838161"/>
          </a:xfrm>
        </p:spPr>
        <p:txBody>
          <a:bodyPr/>
          <a:lstStyle>
            <a:lvl1pPr>
              <a:defRPr sz="3200" b="0">
                <a:solidFill>
                  <a:schemeClr val="bg1"/>
                </a:solidFill>
              </a:defRPr>
            </a:lvl1pPr>
            <a:lvl2pPr>
              <a:defRPr>
                <a:solidFill>
                  <a:schemeClr val="bg1"/>
                </a:solidFill>
              </a:defRPr>
            </a:lvl2pPr>
            <a:lvl3pPr>
              <a:defRPr>
                <a:solidFill>
                  <a:schemeClr val="bg1"/>
                </a:solidFill>
              </a:defRPr>
            </a:lvl3pPr>
            <a:lvl4pPr>
              <a:buClrTx/>
              <a:defRPr>
                <a:solidFill>
                  <a:schemeClr val="bg1"/>
                </a:solidFill>
              </a:defRPr>
            </a:lvl4pPr>
            <a:lvl5pPr>
              <a:defRPr>
                <a:solidFill>
                  <a:schemeClr val="bg1"/>
                </a:solidFill>
              </a:defRPr>
            </a:lvl5pPr>
          </a:lstStyle>
          <a:p>
            <a:pPr lvl="0"/>
            <a:r>
              <a:rPr lang="en-GB" dirty="0"/>
              <a:t>Click to edit Master text styles</a:t>
            </a:r>
          </a:p>
        </p:txBody>
      </p:sp>
    </p:spTree>
    <p:extLst>
      <p:ext uri="{BB962C8B-B14F-4D97-AF65-F5344CB8AC3E}">
        <p14:creationId xmlns:p14="http://schemas.microsoft.com/office/powerpoint/2010/main" val="28941457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7679" userDrawn="1">
          <p15:clr>
            <a:srgbClr val="FBAE40"/>
          </p15:clr>
        </p15:guide>
        <p15:guide id="2" orient="horz" pos="432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81064" y="881063"/>
            <a:ext cx="22617364" cy="1021818"/>
          </a:xfrm>
          <a:prstGeom prst="rect">
            <a:avLst/>
          </a:prstGeom>
        </p:spPr>
        <p:txBody>
          <a:bodyPr vert="horz" wrap="square" lIns="0" tIns="0" rIns="0" bIns="0" rtlCol="0" anchor="t" anchorCtr="0">
            <a:spAutoFit/>
          </a:bodyPr>
          <a:lstStyle/>
          <a:p>
            <a:r>
              <a:rPr lang="en-GB"/>
              <a:t>Click to edit Master title style</a:t>
            </a:r>
            <a:endParaRPr lang="en-GB" dirty="0"/>
          </a:p>
        </p:txBody>
      </p:sp>
      <p:sp>
        <p:nvSpPr>
          <p:cNvPr id="3" name="Text Placeholder 2"/>
          <p:cNvSpPr>
            <a:spLocks noGrp="1"/>
          </p:cNvSpPr>
          <p:nvPr>
            <p:ph type="body" idx="1"/>
          </p:nvPr>
        </p:nvSpPr>
        <p:spPr>
          <a:xfrm>
            <a:off x="882400" y="3536950"/>
            <a:ext cx="22617363" cy="8758238"/>
          </a:xfrm>
          <a:prstGeom prst="rect">
            <a:avLst/>
          </a:prstGeom>
        </p:spPr>
        <p:txBody>
          <a:bodyPr vert="horz" lIns="0" tIns="0" rIns="0" bIns="0" rtlCol="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5" name="Footer Placeholder 4"/>
          <p:cNvSpPr>
            <a:spLocks noGrp="1"/>
          </p:cNvSpPr>
          <p:nvPr>
            <p:ph type="ftr" sz="quarter" idx="3"/>
          </p:nvPr>
        </p:nvSpPr>
        <p:spPr>
          <a:xfrm>
            <a:off x="881063" y="12944834"/>
            <a:ext cx="3689553" cy="307777"/>
          </a:xfrm>
          <a:prstGeom prst="rect">
            <a:avLst/>
          </a:prstGeom>
        </p:spPr>
        <p:txBody>
          <a:bodyPr vert="horz" wrap="square" lIns="0" tIns="0" rIns="0" bIns="0" rtlCol="0" anchor="b" anchorCtr="0">
            <a:spAutoFit/>
          </a:bodyPr>
          <a:lstStyle>
            <a:lvl1pPr algn="l">
              <a:defRPr sz="2000" spc="-40" baseline="0">
                <a:solidFill>
                  <a:schemeClr val="tx1"/>
                </a:solidFill>
              </a:defRPr>
            </a:lvl1pPr>
          </a:lstStyle>
          <a:p>
            <a:r>
              <a:rPr lang="en-GB" dirty="0"/>
              <a:t>© GSMA 2022</a:t>
            </a:r>
          </a:p>
        </p:txBody>
      </p:sp>
      <p:sp>
        <p:nvSpPr>
          <p:cNvPr id="6" name="Slide Number Placeholder 5"/>
          <p:cNvSpPr>
            <a:spLocks noGrp="1"/>
          </p:cNvSpPr>
          <p:nvPr>
            <p:ph type="sldNum" sz="quarter" idx="4"/>
          </p:nvPr>
        </p:nvSpPr>
        <p:spPr>
          <a:xfrm>
            <a:off x="22599763" y="460011"/>
            <a:ext cx="900000" cy="307777"/>
          </a:xfrm>
          <a:prstGeom prst="rect">
            <a:avLst/>
          </a:prstGeom>
        </p:spPr>
        <p:txBody>
          <a:bodyPr vert="horz" lIns="0" tIns="0" rIns="0" bIns="0" rtlCol="0" anchor="t" anchorCtr="0">
            <a:spAutoFit/>
          </a:bodyPr>
          <a:lstStyle>
            <a:lvl1pPr algn="r">
              <a:defRPr sz="2000" spc="-40" baseline="0">
                <a:solidFill>
                  <a:schemeClr val="tx1"/>
                </a:solidFill>
              </a:defRPr>
            </a:lvl1pPr>
          </a:lstStyle>
          <a:p>
            <a:fld id="{B51C77D3-387C-4881-A960-1F7F91E3F80B}" type="slidenum">
              <a:rPr lang="en-GB" smtClean="0"/>
              <a:pPr/>
              <a:t>‹#›</a:t>
            </a:fld>
            <a:endParaRPr lang="en-GB" dirty="0"/>
          </a:p>
        </p:txBody>
      </p:sp>
      <p:sp>
        <p:nvSpPr>
          <p:cNvPr id="7" name="Date Placeholder 3"/>
          <p:cNvSpPr txBox="1">
            <a:spLocks/>
          </p:cNvSpPr>
          <p:nvPr userDrawn="1"/>
        </p:nvSpPr>
        <p:spPr>
          <a:xfrm>
            <a:off x="11744786" y="12944834"/>
            <a:ext cx="3689552" cy="307777"/>
          </a:xfrm>
          <a:prstGeom prst="rect">
            <a:avLst/>
          </a:prstGeom>
        </p:spPr>
        <p:txBody>
          <a:bodyPr vert="horz" wrap="square" lIns="0" tIns="0" rIns="0" bIns="0" rtlCol="0" anchor="b" anchorCtr="0">
            <a:spAutoFit/>
          </a:bodyPr>
          <a:lstStyle>
            <a:defPPr>
              <a:defRPr lang="en-US"/>
            </a:defPPr>
            <a:lvl1pPr marL="0" algn="l" defTabSz="457200" rtl="0" eaLnBrk="1" latinLnBrk="0" hangingPunct="1">
              <a:defRPr sz="2000" kern="1200" spc="-40" baseline="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dirty="0"/>
              <a:t>SWS-230004</a:t>
            </a:r>
          </a:p>
        </p:txBody>
      </p:sp>
    </p:spTree>
    <p:extLst>
      <p:ext uri="{BB962C8B-B14F-4D97-AF65-F5344CB8AC3E}">
        <p14:creationId xmlns:p14="http://schemas.microsoft.com/office/powerpoint/2010/main" val="27730981"/>
      </p:ext>
    </p:extLst>
  </p:cSld>
  <p:clrMap bg1="lt1" tx1="dk1" bg2="lt2" tx2="dk2" accent1="accent1" accent2="accent2" accent3="accent3" accent4="accent4" accent5="accent5" accent6="accent6" hlink="hlink" folHlink="folHlink"/>
  <p:sldLayoutIdLst>
    <p:sldLayoutId id="2147483666" r:id="rId1"/>
    <p:sldLayoutId id="2147483662" r:id="rId2"/>
    <p:sldLayoutId id="2147483661" r:id="rId3"/>
    <p:sldLayoutId id="2147483663" r:id="rId4"/>
    <p:sldLayoutId id="2147483689" r:id="rId5"/>
    <p:sldLayoutId id="2147483698" r:id="rId6"/>
    <p:sldLayoutId id="2147483675" r:id="rId7"/>
    <p:sldLayoutId id="2147483692" r:id="rId8"/>
    <p:sldLayoutId id="2147483696" r:id="rId9"/>
    <p:sldLayoutId id="2147483673" r:id="rId10"/>
    <p:sldLayoutId id="2147483674" r:id="rId11"/>
    <p:sldLayoutId id="2147483669" r:id="rId12"/>
    <p:sldLayoutId id="2147483680" r:id="rId13"/>
    <p:sldLayoutId id="2147483681" r:id="rId14"/>
    <p:sldLayoutId id="2147483682" r:id="rId15"/>
    <p:sldLayoutId id="2147483693" r:id="rId16"/>
    <p:sldLayoutId id="2147483670" r:id="rId17"/>
    <p:sldLayoutId id="2147483671" r:id="rId18"/>
    <p:sldLayoutId id="2147483672" r:id="rId19"/>
    <p:sldLayoutId id="2147483676" r:id="rId20"/>
    <p:sldLayoutId id="2147483679" r:id="rId21"/>
    <p:sldLayoutId id="2147483677" r:id="rId22"/>
    <p:sldLayoutId id="2147483697" r:id="rId23"/>
    <p:sldLayoutId id="2147483694" r:id="rId24"/>
    <p:sldLayoutId id="2147483695" r:id="rId25"/>
    <p:sldLayoutId id="2147483667" r:id="rId26"/>
    <p:sldLayoutId id="2147483690" r:id="rId27"/>
    <p:sldLayoutId id="2147483691" r:id="rId28"/>
    <p:sldLayoutId id="2147483678" r:id="rId2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1828709" rtl="0" eaLnBrk="1" latinLnBrk="0" hangingPunct="1">
        <a:lnSpc>
          <a:spcPct val="83000"/>
        </a:lnSpc>
        <a:spcBef>
          <a:spcPct val="0"/>
        </a:spcBef>
        <a:buNone/>
        <a:defRPr sz="8000" b="1" kern="1200" spc="-350" baseline="0">
          <a:solidFill>
            <a:schemeClr val="tx1"/>
          </a:solidFill>
          <a:latin typeface="+mj-lt"/>
          <a:ea typeface="+mj-ea"/>
          <a:cs typeface="+mj-cs"/>
        </a:defRPr>
      </a:lvl1pPr>
    </p:titleStyle>
    <p:bodyStyle>
      <a:lvl1pPr marL="0" indent="0" algn="l" defTabSz="1828709" rtl="0" eaLnBrk="1" latinLnBrk="0" hangingPunct="1">
        <a:lnSpc>
          <a:spcPct val="83000"/>
        </a:lnSpc>
        <a:spcBef>
          <a:spcPts val="0"/>
        </a:spcBef>
        <a:buFont typeface="Arial" panose="020B0604020202020204" pitchFamily="34" charset="0"/>
        <a:buNone/>
        <a:defRPr sz="4400" b="1" kern="1200" spc="-130" baseline="0">
          <a:solidFill>
            <a:schemeClr val="tx1"/>
          </a:solidFill>
          <a:latin typeface="+mn-lt"/>
          <a:ea typeface="+mn-ea"/>
          <a:cs typeface="+mn-cs"/>
        </a:defRPr>
      </a:lvl1pPr>
      <a:lvl2pPr marL="0" indent="0" algn="l" defTabSz="1828709" rtl="0" eaLnBrk="1" latinLnBrk="0" hangingPunct="1">
        <a:lnSpc>
          <a:spcPct val="83000"/>
        </a:lnSpc>
        <a:spcBef>
          <a:spcPts val="0"/>
        </a:spcBef>
        <a:buFont typeface="Arial" panose="020B0604020202020204" pitchFamily="34" charset="0"/>
        <a:buNone/>
        <a:defRPr sz="4400" kern="1200" spc="-130" baseline="0">
          <a:solidFill>
            <a:schemeClr val="tx1"/>
          </a:solidFill>
          <a:latin typeface="+mn-lt"/>
          <a:ea typeface="+mn-ea"/>
          <a:cs typeface="+mn-cs"/>
        </a:defRPr>
      </a:lvl2pPr>
      <a:lvl3pPr marL="0" indent="0" algn="l" defTabSz="1828709" rtl="0" eaLnBrk="1" latinLnBrk="0" hangingPunct="1">
        <a:lnSpc>
          <a:spcPct val="88000"/>
        </a:lnSpc>
        <a:spcBef>
          <a:spcPts val="0"/>
        </a:spcBef>
        <a:spcAft>
          <a:spcPts val="1800"/>
        </a:spcAft>
        <a:buFont typeface="Arial" panose="020B0604020202020204" pitchFamily="34" charset="0"/>
        <a:buNone/>
        <a:defRPr sz="3200" kern="1200" spc="-130" baseline="0">
          <a:solidFill>
            <a:schemeClr val="tx1"/>
          </a:solidFill>
          <a:latin typeface="+mn-lt"/>
          <a:ea typeface="+mn-ea"/>
          <a:cs typeface="+mn-cs"/>
        </a:defRPr>
      </a:lvl3pPr>
      <a:lvl4pPr marL="648000" indent="-648000" algn="l" defTabSz="1828709" rtl="0" eaLnBrk="1" latinLnBrk="0" hangingPunct="1">
        <a:lnSpc>
          <a:spcPct val="88000"/>
        </a:lnSpc>
        <a:spcBef>
          <a:spcPts val="0"/>
        </a:spcBef>
        <a:spcAft>
          <a:spcPts val="1800"/>
        </a:spcAft>
        <a:buClr>
          <a:schemeClr val="accent4"/>
        </a:buClr>
        <a:buFont typeface="Arial" panose="020B0604020202020204" pitchFamily="34" charset="0"/>
        <a:buChar char="–"/>
        <a:defRPr sz="3200" kern="1200" spc="-130" baseline="0">
          <a:solidFill>
            <a:schemeClr val="tx1"/>
          </a:solidFill>
          <a:latin typeface="+mn-lt"/>
          <a:ea typeface="+mn-ea"/>
          <a:cs typeface="+mn-cs"/>
        </a:defRPr>
      </a:lvl4pPr>
      <a:lvl5pPr marL="0" indent="0" algn="l" defTabSz="1828709" rtl="0" eaLnBrk="1" latinLnBrk="0" hangingPunct="1">
        <a:lnSpc>
          <a:spcPct val="95000"/>
        </a:lnSpc>
        <a:spcBef>
          <a:spcPts val="0"/>
        </a:spcBef>
        <a:buFont typeface="Arial" panose="020B0604020202020204" pitchFamily="34" charset="0"/>
        <a:buNone/>
        <a:defRPr sz="1800" kern="1200" spc="-30" baseline="0">
          <a:solidFill>
            <a:schemeClr val="tx1"/>
          </a:solidFill>
          <a:latin typeface="+mn-lt"/>
          <a:ea typeface="+mn-ea"/>
          <a:cs typeface="+mn-cs"/>
        </a:defRPr>
      </a:lvl5pPr>
      <a:lvl6pPr marL="5028949" indent="-457177"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303" indent="-457177"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7657" indent="-457177"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011" indent="-457177"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709" rtl="0" eaLnBrk="1" latinLnBrk="0" hangingPunct="1">
        <a:defRPr sz="3600" kern="1200">
          <a:solidFill>
            <a:schemeClr val="tx1"/>
          </a:solidFill>
          <a:latin typeface="+mn-lt"/>
          <a:ea typeface="+mn-ea"/>
          <a:cs typeface="+mn-cs"/>
        </a:defRPr>
      </a:lvl1pPr>
      <a:lvl2pPr marL="914354" algn="l" defTabSz="1828709" rtl="0" eaLnBrk="1" latinLnBrk="0" hangingPunct="1">
        <a:defRPr sz="3600" kern="1200">
          <a:solidFill>
            <a:schemeClr val="tx1"/>
          </a:solidFill>
          <a:latin typeface="+mn-lt"/>
          <a:ea typeface="+mn-ea"/>
          <a:cs typeface="+mn-cs"/>
        </a:defRPr>
      </a:lvl2pPr>
      <a:lvl3pPr marL="1828709" algn="l" defTabSz="1828709" rtl="0" eaLnBrk="1" latinLnBrk="0" hangingPunct="1">
        <a:defRPr sz="3600" kern="1200">
          <a:solidFill>
            <a:schemeClr val="tx1"/>
          </a:solidFill>
          <a:latin typeface="+mn-lt"/>
          <a:ea typeface="+mn-ea"/>
          <a:cs typeface="+mn-cs"/>
        </a:defRPr>
      </a:lvl3pPr>
      <a:lvl4pPr marL="2743063" algn="l" defTabSz="1828709" rtl="0" eaLnBrk="1" latinLnBrk="0" hangingPunct="1">
        <a:defRPr sz="3600" kern="1200">
          <a:solidFill>
            <a:schemeClr val="tx1"/>
          </a:solidFill>
          <a:latin typeface="+mn-lt"/>
          <a:ea typeface="+mn-ea"/>
          <a:cs typeface="+mn-cs"/>
        </a:defRPr>
      </a:lvl4pPr>
      <a:lvl5pPr marL="3657417" algn="l" defTabSz="1828709" rtl="0" eaLnBrk="1" latinLnBrk="0" hangingPunct="1">
        <a:defRPr sz="3600" kern="1200">
          <a:solidFill>
            <a:schemeClr val="tx1"/>
          </a:solidFill>
          <a:latin typeface="+mn-lt"/>
          <a:ea typeface="+mn-ea"/>
          <a:cs typeface="+mn-cs"/>
        </a:defRPr>
      </a:lvl5pPr>
      <a:lvl6pPr marL="4571771" algn="l" defTabSz="1828709" rtl="0" eaLnBrk="1" latinLnBrk="0" hangingPunct="1">
        <a:defRPr sz="3600" kern="1200">
          <a:solidFill>
            <a:schemeClr val="tx1"/>
          </a:solidFill>
          <a:latin typeface="+mn-lt"/>
          <a:ea typeface="+mn-ea"/>
          <a:cs typeface="+mn-cs"/>
        </a:defRPr>
      </a:lvl6pPr>
      <a:lvl7pPr marL="5486126" algn="l" defTabSz="1828709" rtl="0" eaLnBrk="1" latinLnBrk="0" hangingPunct="1">
        <a:defRPr sz="3600" kern="1200">
          <a:solidFill>
            <a:schemeClr val="tx1"/>
          </a:solidFill>
          <a:latin typeface="+mn-lt"/>
          <a:ea typeface="+mn-ea"/>
          <a:cs typeface="+mn-cs"/>
        </a:defRPr>
      </a:lvl7pPr>
      <a:lvl8pPr marL="6400480" algn="l" defTabSz="1828709" rtl="0" eaLnBrk="1" latinLnBrk="0" hangingPunct="1">
        <a:defRPr sz="3600" kern="1200">
          <a:solidFill>
            <a:schemeClr val="tx1"/>
          </a:solidFill>
          <a:latin typeface="+mn-lt"/>
          <a:ea typeface="+mn-ea"/>
          <a:cs typeface="+mn-cs"/>
        </a:defRPr>
      </a:lvl8pPr>
      <a:lvl9pPr marL="7314834" algn="l" defTabSz="1828709" rtl="0" eaLnBrk="1" latinLnBrk="0" hangingPunct="1">
        <a:defRPr sz="3600" kern="1200">
          <a:solidFill>
            <a:schemeClr val="tx1"/>
          </a:solidFill>
          <a:latin typeface="+mn-lt"/>
          <a:ea typeface="+mn-ea"/>
          <a:cs typeface="+mn-cs"/>
        </a:defRPr>
      </a:lvl9pPr>
    </p:otherStyle>
  </p:txStyles>
  <p:extLst>
    <p:ext uri="{27BBF7A9-308A-43DC-89C8-2F10F3537804}">
      <p15:sldGuideLst xmlns:p15="http://schemas.microsoft.com/office/powerpoint/2012/main">
        <p15:guide id="1" userDrawn="1">
          <p15:clr>
            <a:srgbClr val="F26B43"/>
          </p15:clr>
        </p15:guide>
        <p15:guide id="2" pos="15359" userDrawn="1">
          <p15:clr>
            <a:srgbClr val="F26B43"/>
          </p15:clr>
        </p15:guide>
        <p15:guide id="3" pos="555" userDrawn="1">
          <p15:clr>
            <a:srgbClr val="F26B43"/>
          </p15:clr>
        </p15:guide>
        <p15:guide id="4" pos="14803" userDrawn="1">
          <p15:clr>
            <a:srgbClr val="F26B43"/>
          </p15:clr>
        </p15:guide>
        <p15:guide id="5" orient="horz" userDrawn="1">
          <p15:clr>
            <a:srgbClr val="F26B43"/>
          </p15:clr>
        </p15:guide>
        <p15:guide id="6" orient="horz" pos="8640" userDrawn="1">
          <p15:clr>
            <a:srgbClr val="F26B43"/>
          </p15:clr>
        </p15:guide>
        <p15:guide id="7" orient="horz" pos="555" userDrawn="1">
          <p15:clr>
            <a:srgbClr val="F26B43"/>
          </p15:clr>
        </p15:guide>
        <p15:guide id="8" orient="horz" pos="808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www.3gpp.org/ftp/tsg_sa/TSG_SA/TSGS_95E_Electronic_2022_03/Docs/SP-220086.zip" TargetMode="External"/><Relationship Id="rId2" Type="http://schemas.openxmlformats.org/officeDocument/2006/relationships/hyperlink" Target="https://www.3gpp.org/ftp/tsg_sa/TSG_SA/TSGS_99_Rotterdam_2023-03/Docs/SP-230092.zip" TargetMode="External"/><Relationship Id="rId1" Type="http://schemas.openxmlformats.org/officeDocument/2006/relationships/slideLayout" Target="../slideLayouts/slideLayout2.xml"/><Relationship Id="rId5" Type="http://schemas.openxmlformats.org/officeDocument/2006/relationships/comments" Target="../comments/comment1.xml"/><Relationship Id="rId4" Type="http://schemas.openxmlformats.org/officeDocument/2006/relationships/hyperlink" Target="http://3gpp.org/ftp/tsg_sa/WG1_Serv/TSGS1_101_Athens/Docs/S1-230593.zip"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eur03.safelinks.protection.outlook.com/?url=https://www.3gpp.org/ftp/tsg_sa/TSG_SA/TSGS_94E_Electronic_2021_12/Docs/SP-211621.zip&amp;data=05|01|BPareglio@gsma.com|a07e0d6d766f4c2ee2d508db5b81c193|72a4ff82fec3469daafbac8276216699|0|0|638204385433889071|Unknown|TWFpbGZsb3d8eyJWIjoiMC4wLjAwMDAiLCJQIjoiV2luMzIiLCJBTiI6Ik1haWwiLCJXVCI6Mn0%3D|3000|||&amp;sdata=MxyluvzAGa2/CNgO0QnJ3gnMgQH9/TN6TQX09HOuzWM%3D&amp;reserved=0" TargetMode="Externa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A person sitting at a table&#10;&#10;Description automatically generated with low confidence">
            <a:extLst>
              <a:ext uri="{FF2B5EF4-FFF2-40B4-BE49-F238E27FC236}">
                <a16:creationId xmlns:a16="http://schemas.microsoft.com/office/drawing/2014/main" id="{C49E229D-2CDE-A6C4-D666-D73285E3DCEE}"/>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a:stretch/>
        </p:blipFill>
        <p:spPr>
          <a:xfrm>
            <a:off x="0" y="0"/>
            <a:ext cx="10896600" cy="13716000"/>
          </a:xfrm>
        </p:spPr>
      </p:pic>
      <p:sp>
        <p:nvSpPr>
          <p:cNvPr id="2" name="Footer Placeholder 1">
            <a:extLst>
              <a:ext uri="{FF2B5EF4-FFF2-40B4-BE49-F238E27FC236}">
                <a16:creationId xmlns:a16="http://schemas.microsoft.com/office/drawing/2014/main" id="{CCE9EDA0-9E1E-8405-F0D3-9FC15FBD9B3F}"/>
              </a:ext>
            </a:extLst>
          </p:cNvPr>
          <p:cNvSpPr>
            <a:spLocks noGrp="1"/>
          </p:cNvSpPr>
          <p:nvPr>
            <p:ph type="ftr" sz="quarter" idx="11"/>
          </p:nvPr>
        </p:nvSpPr>
        <p:spPr/>
        <p:txBody>
          <a:bodyPr/>
          <a:lstStyle/>
          <a:p>
            <a:r>
              <a:rPr lang="en-GB" dirty="0"/>
              <a:t>© GSMA 2022</a:t>
            </a:r>
          </a:p>
        </p:txBody>
      </p:sp>
      <p:sp>
        <p:nvSpPr>
          <p:cNvPr id="3" name="Slide Number Placeholder 2">
            <a:extLst>
              <a:ext uri="{FF2B5EF4-FFF2-40B4-BE49-F238E27FC236}">
                <a16:creationId xmlns:a16="http://schemas.microsoft.com/office/drawing/2014/main" id="{A78C1709-841C-AB8C-1283-5AE042D49084}"/>
              </a:ext>
            </a:extLst>
          </p:cNvPr>
          <p:cNvSpPr>
            <a:spLocks noGrp="1"/>
          </p:cNvSpPr>
          <p:nvPr>
            <p:ph type="sldNum" sz="quarter" idx="12"/>
          </p:nvPr>
        </p:nvSpPr>
        <p:spPr/>
        <p:txBody>
          <a:bodyPr/>
          <a:lstStyle/>
          <a:p>
            <a:fld id="{B51C77D3-387C-4881-A960-1F7F91E3F80B}" type="slidenum">
              <a:rPr lang="en-GB" smtClean="0"/>
              <a:pPr/>
              <a:t>1</a:t>
            </a:fld>
            <a:endParaRPr lang="en-GB" dirty="0"/>
          </a:p>
        </p:txBody>
      </p:sp>
      <p:sp>
        <p:nvSpPr>
          <p:cNvPr id="6" name="Text Placeholder 5">
            <a:extLst>
              <a:ext uri="{FF2B5EF4-FFF2-40B4-BE49-F238E27FC236}">
                <a16:creationId xmlns:a16="http://schemas.microsoft.com/office/drawing/2014/main" id="{BEA194A9-B1F7-0351-0956-9600FE40CEDD}"/>
              </a:ext>
            </a:extLst>
          </p:cNvPr>
          <p:cNvSpPr>
            <a:spLocks noGrp="1"/>
          </p:cNvSpPr>
          <p:nvPr>
            <p:ph type="body" sz="quarter" idx="14"/>
          </p:nvPr>
        </p:nvSpPr>
        <p:spPr/>
        <p:txBody>
          <a:bodyPr/>
          <a:lstStyle/>
          <a:p>
            <a:r>
              <a:rPr lang="en-GB" sz="6600" dirty="0"/>
              <a:t>GSMA:</a:t>
            </a:r>
          </a:p>
          <a:p>
            <a:r>
              <a:rPr lang="en-GB" sz="6600" dirty="0"/>
              <a:t>MNOs</a:t>
            </a:r>
            <a:r>
              <a:rPr lang="en-GB" sz="6600"/>
              <a:t>’ perspective </a:t>
            </a:r>
            <a:r>
              <a:rPr lang="en-GB" sz="6600" dirty="0"/>
              <a:t>on R19</a:t>
            </a:r>
          </a:p>
        </p:txBody>
      </p:sp>
    </p:spTree>
    <p:extLst>
      <p:ext uri="{BB962C8B-B14F-4D97-AF65-F5344CB8AC3E}">
        <p14:creationId xmlns:p14="http://schemas.microsoft.com/office/powerpoint/2010/main" val="8872382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2524" y="634051"/>
            <a:ext cx="22617364" cy="1021818"/>
          </a:xfrm>
        </p:spPr>
        <p:txBody>
          <a:bodyPr/>
          <a:lstStyle/>
          <a:p>
            <a:r>
              <a:rPr lang="en-GB" dirty="0"/>
              <a:t>GSMA OP Rel-19 topics for consideration</a:t>
            </a:r>
          </a:p>
        </p:txBody>
      </p:sp>
      <p:sp>
        <p:nvSpPr>
          <p:cNvPr id="3" name="Content Placeholder 2"/>
          <p:cNvSpPr>
            <a:spLocks noGrp="1"/>
          </p:cNvSpPr>
          <p:nvPr>
            <p:ph idx="1"/>
          </p:nvPr>
        </p:nvSpPr>
        <p:spPr>
          <a:xfrm>
            <a:off x="882524" y="2478881"/>
            <a:ext cx="22617363" cy="8758238"/>
          </a:xfrm>
        </p:spPr>
        <p:txBody>
          <a:bodyPr/>
          <a:lstStyle/>
          <a:p>
            <a:pPr>
              <a:buClr>
                <a:schemeClr val="accent4"/>
              </a:buClr>
              <a:buFont typeface="Wingdings" panose="05000000000000000000" pitchFamily="2" charset="2"/>
              <a:buChar char="§"/>
            </a:pPr>
            <a:r>
              <a:rPr lang="en-US" dirty="0">
                <a:solidFill>
                  <a:schemeClr val="tx1"/>
                </a:solidFill>
              </a:rPr>
              <a:t> The following slides are a cross section of potential priority topics based on the 8 key    </a:t>
            </a:r>
          </a:p>
          <a:p>
            <a:pPr>
              <a:buClr>
                <a:schemeClr val="accent4"/>
              </a:buClr>
            </a:pPr>
            <a:r>
              <a:rPr lang="en-US" dirty="0">
                <a:solidFill>
                  <a:schemeClr val="tx1"/>
                </a:solidFill>
              </a:rPr>
              <a:t>    MNO considerations.</a:t>
            </a:r>
          </a:p>
          <a:p>
            <a:pPr marL="571471" lvl="1" indent="-571471">
              <a:buClr>
                <a:schemeClr val="accent4"/>
              </a:buClr>
              <a:buFont typeface="Arial" panose="020B0604020202020204" pitchFamily="34" charset="0"/>
              <a:buChar char="─"/>
            </a:pPr>
            <a:endParaRPr lang="en-US" dirty="0"/>
          </a:p>
          <a:p>
            <a:pPr marL="571471" lvl="1" indent="-571471">
              <a:buClr>
                <a:schemeClr val="accent4"/>
              </a:buClr>
              <a:buFont typeface="Arial" panose="020B0604020202020204" pitchFamily="34" charset="0"/>
              <a:buChar char="─"/>
            </a:pPr>
            <a:r>
              <a:rPr lang="en-US" dirty="0"/>
              <a:t>Each of the GSMA MNOs operate in different market(s) and focused on potentially different market segments.</a:t>
            </a:r>
          </a:p>
          <a:p>
            <a:pPr marL="571471" lvl="1" indent="-571471">
              <a:buClr>
                <a:schemeClr val="accent4"/>
              </a:buClr>
              <a:buFont typeface="Arial" panose="020B0604020202020204" pitchFamily="34" charset="0"/>
              <a:buChar char="─"/>
            </a:pPr>
            <a:r>
              <a:rPr lang="en-US" dirty="0"/>
              <a:t>As such, MNOs will have individual requirements that are of priority for them, but they are not represented in this contribution.</a:t>
            </a:r>
            <a:endParaRPr lang="en-US" b="0" dirty="0">
              <a:solidFill>
                <a:schemeClr val="tx1"/>
              </a:solidFill>
            </a:endParaRPr>
          </a:p>
          <a:p>
            <a:pPr>
              <a:buClr>
                <a:schemeClr val="accent4"/>
              </a:buClr>
            </a:pPr>
            <a:endParaRPr lang="en-GB" b="0" dirty="0">
              <a:solidFill>
                <a:schemeClr val="tx1"/>
              </a:solidFill>
            </a:endParaRPr>
          </a:p>
        </p:txBody>
      </p:sp>
      <p:sp>
        <p:nvSpPr>
          <p:cNvPr id="4" name="Footer Placeholder 3"/>
          <p:cNvSpPr>
            <a:spLocks noGrp="1"/>
          </p:cNvSpPr>
          <p:nvPr>
            <p:ph type="ftr" sz="quarter" idx="11"/>
          </p:nvPr>
        </p:nvSpPr>
        <p:spPr/>
        <p:txBody>
          <a:bodyPr/>
          <a:lstStyle/>
          <a:p>
            <a:r>
              <a:rPr lang="en-GB"/>
              <a:t>© GSMA 2022</a:t>
            </a:r>
            <a:endParaRPr lang="en-GB" dirty="0"/>
          </a:p>
        </p:txBody>
      </p:sp>
      <p:sp>
        <p:nvSpPr>
          <p:cNvPr id="5" name="Slide Number Placeholder 4"/>
          <p:cNvSpPr>
            <a:spLocks noGrp="1"/>
          </p:cNvSpPr>
          <p:nvPr>
            <p:ph type="sldNum" sz="quarter" idx="12"/>
          </p:nvPr>
        </p:nvSpPr>
        <p:spPr/>
        <p:txBody>
          <a:bodyPr/>
          <a:lstStyle/>
          <a:p>
            <a:fld id="{B51C77D3-387C-4881-A960-1F7F91E3F80B}" type="slidenum">
              <a:rPr lang="en-GB" smtClean="0"/>
              <a:t>10</a:t>
            </a:fld>
            <a:endParaRPr lang="en-GB" dirty="0"/>
          </a:p>
        </p:txBody>
      </p:sp>
    </p:spTree>
    <p:extLst>
      <p:ext uri="{BB962C8B-B14F-4D97-AF65-F5344CB8AC3E}">
        <p14:creationId xmlns:p14="http://schemas.microsoft.com/office/powerpoint/2010/main" val="2975516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1064" y="881063"/>
            <a:ext cx="22617364" cy="2043636"/>
          </a:xfrm>
        </p:spPr>
        <p:txBody>
          <a:bodyPr/>
          <a:lstStyle/>
          <a:p>
            <a:r>
              <a:rPr lang="en-US" dirty="0">
                <a:solidFill>
                  <a:schemeClr val="tx2">
                    <a:lumMod val="50000"/>
                  </a:schemeClr>
                </a:solidFill>
                <a:latin typeface="Calibri" panose="020F0502020204030204" pitchFamily="34" charset="0"/>
                <a:cs typeface="Calibri" panose="020F0502020204030204" pitchFamily="34" charset="0"/>
              </a:rPr>
              <a:t>Architecture enhancement of supporting </a:t>
            </a:r>
            <a:br>
              <a:rPr lang="en-US" dirty="0">
                <a:solidFill>
                  <a:schemeClr val="tx2">
                    <a:lumMod val="50000"/>
                  </a:schemeClr>
                </a:solidFill>
                <a:latin typeface="Calibri" panose="020F0502020204030204" pitchFamily="34" charset="0"/>
                <a:cs typeface="Calibri" panose="020F0502020204030204" pitchFamily="34" charset="0"/>
              </a:rPr>
            </a:br>
            <a:r>
              <a:rPr lang="en-US" dirty="0">
                <a:solidFill>
                  <a:schemeClr val="tx2">
                    <a:lumMod val="50000"/>
                  </a:schemeClr>
                </a:solidFill>
                <a:latin typeface="Calibri" panose="020F0502020204030204" pitchFamily="34" charset="0"/>
                <a:cs typeface="Calibri" panose="020F0502020204030204" pitchFamily="34" charset="0"/>
              </a:rPr>
              <a:t>Energy Saving as a Service</a:t>
            </a:r>
            <a:endParaRPr lang="en-GB" dirty="0"/>
          </a:p>
        </p:txBody>
      </p:sp>
      <p:graphicFrame>
        <p:nvGraphicFramePr>
          <p:cNvPr id="6" name="Content Placeholder 5"/>
          <p:cNvGraphicFramePr>
            <a:graphicFrameLocks noGrp="1"/>
          </p:cNvGraphicFramePr>
          <p:nvPr>
            <p:ph idx="1"/>
          </p:nvPr>
        </p:nvGraphicFramePr>
        <p:xfrm>
          <a:off x="881314" y="3102771"/>
          <a:ext cx="22617114" cy="9540240"/>
        </p:xfrm>
        <a:graphic>
          <a:graphicData uri="http://schemas.openxmlformats.org/drawingml/2006/table">
            <a:tbl>
              <a:tblPr firstRow="1" bandRow="1">
                <a:tableStyleId>{2D5ABB26-0587-4C30-8999-92F81FD0307C}</a:tableStyleId>
              </a:tblPr>
              <a:tblGrid>
                <a:gridCol w="4643186">
                  <a:extLst>
                    <a:ext uri="{9D8B030D-6E8A-4147-A177-3AD203B41FA5}">
                      <a16:colId xmlns:a16="http://schemas.microsoft.com/office/drawing/2014/main" val="3017430063"/>
                    </a:ext>
                  </a:extLst>
                </a:gridCol>
                <a:gridCol w="17973928">
                  <a:extLst>
                    <a:ext uri="{9D8B030D-6E8A-4147-A177-3AD203B41FA5}">
                      <a16:colId xmlns:a16="http://schemas.microsoft.com/office/drawing/2014/main" val="2795312307"/>
                    </a:ext>
                  </a:extLst>
                </a:gridCol>
              </a:tblGrid>
              <a:tr h="370840">
                <a:tc>
                  <a:txBody>
                    <a:bodyPr/>
                    <a:lstStyle/>
                    <a:p>
                      <a:r>
                        <a:rPr lang="en-GB" sz="3600" b="1" noProof="0" dirty="0">
                          <a:solidFill>
                            <a:schemeClr val="tx2">
                              <a:lumMod val="50000"/>
                            </a:schemeClr>
                          </a:solidFill>
                          <a:latin typeface="+mn-lt"/>
                          <a:cs typeface="Calibri" panose="020F0502020204030204" pitchFamily="34" charset="0"/>
                        </a:rPr>
                        <a:t>Definition</a:t>
                      </a: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tc>
                  <a:txBody>
                    <a:bodyPr/>
                    <a:lstStyle/>
                    <a:p>
                      <a:pPr marL="0" indent="0" algn="just" hangingPunct="0">
                        <a:buNone/>
                      </a:pPr>
                      <a:r>
                        <a:rPr lang="en-US" altLang="zh-CN" sz="3200" i="0" noProof="0" dirty="0">
                          <a:solidFill>
                            <a:schemeClr val="tx2">
                              <a:lumMod val="50000"/>
                            </a:schemeClr>
                          </a:solidFill>
                          <a:latin typeface="+mn-lt"/>
                          <a:cs typeface="Calibri" panose="020F0502020204030204" pitchFamily="34" charset="0"/>
                        </a:rPr>
                        <a:t>Leverage Energy Saving as a Service, follow the requirement from SA1 </a:t>
                      </a:r>
                      <a:r>
                        <a:rPr lang="en-US" altLang="zh-CN" sz="3200" i="0" noProof="0" dirty="0" err="1">
                          <a:solidFill>
                            <a:schemeClr val="tx2">
                              <a:lumMod val="50000"/>
                            </a:schemeClr>
                          </a:solidFill>
                          <a:latin typeface="+mn-lt"/>
                          <a:cs typeface="Calibri" panose="020F0502020204030204" pitchFamily="34" charset="0"/>
                        </a:rPr>
                        <a:t>EnergyServ</a:t>
                      </a:r>
                      <a:r>
                        <a:rPr lang="en-US" altLang="zh-CN" sz="3200" i="0" noProof="0" dirty="0">
                          <a:solidFill>
                            <a:schemeClr val="tx2">
                              <a:lumMod val="50000"/>
                            </a:schemeClr>
                          </a:solidFill>
                          <a:latin typeface="+mn-lt"/>
                          <a:cs typeface="Calibri" panose="020F0502020204030204" pitchFamily="34" charset="0"/>
                        </a:rPr>
                        <a:t>. Coordinated EE/energy saving control in UE, NG-RAN, 5GC, OAM and Services/Applications. </a:t>
                      </a: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793177908"/>
                  </a:ext>
                </a:extLst>
              </a:tr>
              <a:tr h="370840">
                <a:tc>
                  <a:txBody>
                    <a:bodyPr/>
                    <a:lstStyle/>
                    <a:p>
                      <a:r>
                        <a:rPr lang="en-GB" sz="3600" b="1" noProof="0" dirty="0">
                          <a:solidFill>
                            <a:schemeClr val="tx2">
                              <a:lumMod val="50000"/>
                            </a:schemeClr>
                          </a:solidFill>
                          <a:latin typeface="+mn-lt"/>
                          <a:cs typeface="Calibri" panose="020F0502020204030204" pitchFamily="34" charset="0"/>
                        </a:rPr>
                        <a:t>Justification </a:t>
                      </a: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tc>
                  <a:txBody>
                    <a:bodyPr/>
                    <a:lstStyle/>
                    <a:p>
                      <a:pPr marL="0" marR="0" lvl="0" indent="0" algn="just" defTabSz="914400" rtl="0" eaLnBrk="1" fontAlgn="auto" latinLnBrk="0" hangingPunct="0">
                        <a:lnSpc>
                          <a:spcPct val="100000"/>
                        </a:lnSpc>
                        <a:spcBef>
                          <a:spcPts val="0"/>
                        </a:spcBef>
                        <a:spcAft>
                          <a:spcPts val="0"/>
                        </a:spcAft>
                        <a:buClrTx/>
                        <a:buSzTx/>
                        <a:buFontTx/>
                        <a:buNone/>
                        <a:tabLst/>
                        <a:defRPr/>
                      </a:pPr>
                      <a:r>
                        <a:rPr lang="en-US" sz="3200" i="0" noProof="0" dirty="0">
                          <a:solidFill>
                            <a:schemeClr val="tx2">
                              <a:lumMod val="50000"/>
                            </a:schemeClr>
                          </a:solidFill>
                          <a:latin typeface="+mn-lt"/>
                          <a:cs typeface="Arial" panose="020B0604020202020204" pitchFamily="34" charset="0"/>
                        </a:rPr>
                        <a:t>It is worth considering how to deliver services with energy efficiency as service criteria, associated with applications’ preferences, and, to support the policy of handling energy as part of a subscription. </a:t>
                      </a:r>
                    </a:p>
                    <a:p>
                      <a:pPr marL="0" marR="0" lvl="0" indent="0" algn="just" defTabSz="914400" rtl="0" eaLnBrk="1" fontAlgn="auto" latinLnBrk="0" hangingPunct="0">
                        <a:lnSpc>
                          <a:spcPct val="100000"/>
                        </a:lnSpc>
                        <a:spcBef>
                          <a:spcPts val="0"/>
                        </a:spcBef>
                        <a:spcAft>
                          <a:spcPts val="0"/>
                        </a:spcAft>
                        <a:buClrTx/>
                        <a:buSzTx/>
                        <a:buFontTx/>
                        <a:buNone/>
                        <a:tabLst/>
                        <a:defRPr/>
                      </a:pPr>
                      <a:r>
                        <a:rPr lang="en-US" sz="3200" i="0" noProof="0" dirty="0">
                          <a:solidFill>
                            <a:schemeClr val="tx2">
                              <a:lumMod val="50000"/>
                            </a:schemeClr>
                          </a:solidFill>
                          <a:latin typeface="+mn-lt"/>
                          <a:cs typeface="Arial" panose="020B0604020202020204" pitchFamily="34" charset="0"/>
                        </a:rPr>
                        <a:t>The support of energy efficiency in existing 5GS standard specifications still have many limitations in terms of the very limited supported energy saving scenarios, lack/non-existent 5G system wide control and coordination of energy saving operations in UE, NG-RAN, 5GC and OAM.</a:t>
                      </a:r>
                      <a:endParaRPr lang="en-GB" sz="3200" i="0" noProof="0" dirty="0">
                        <a:solidFill>
                          <a:schemeClr val="tx2">
                            <a:lumMod val="50000"/>
                          </a:schemeClr>
                        </a:solidFill>
                        <a:latin typeface="+mn-lt"/>
                        <a:cs typeface="Arial" panose="020B0604020202020204" pitchFamily="34" charset="0"/>
                      </a:endParaRP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2859574822"/>
                  </a:ext>
                </a:extLst>
              </a:tr>
              <a:tr h="370840">
                <a:tc>
                  <a:txBody>
                    <a:bodyPr/>
                    <a:lstStyle/>
                    <a:p>
                      <a:r>
                        <a:rPr lang="en-GB" sz="3600" b="1" noProof="0" dirty="0">
                          <a:solidFill>
                            <a:schemeClr val="tx2">
                              <a:lumMod val="50000"/>
                            </a:schemeClr>
                          </a:solidFill>
                          <a:latin typeface="+mn-lt"/>
                          <a:cs typeface="Calibri" panose="020F0502020204030204" pitchFamily="34" charset="0"/>
                        </a:rPr>
                        <a:t>Usage scenario</a:t>
                      </a: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tc>
                  <a:txBody>
                    <a:bodyPr/>
                    <a:lstStyle/>
                    <a:p>
                      <a:pPr marL="285750" indent="-285750" algn="just" hangingPunct="0">
                        <a:buFont typeface="Arial" panose="020B0604020202020204" pitchFamily="34" charset="0"/>
                        <a:buChar char="•"/>
                      </a:pPr>
                      <a:r>
                        <a:rPr lang="en-GB" altLang="zh-CN" sz="3200" i="0" noProof="0" dirty="0">
                          <a:solidFill>
                            <a:schemeClr val="tx2">
                              <a:lumMod val="50000"/>
                            </a:schemeClr>
                          </a:solidFill>
                          <a:latin typeface="+mn-lt"/>
                          <a:cs typeface="Arial" panose="020B0604020202020204" pitchFamily="34" charset="0"/>
                        </a:rPr>
                        <a:t>Enhancement on network exposure on energy related information (e.g. energy consumption on NF level, network slice level, network sharing condition, UE level, PDU </a:t>
                      </a:r>
                      <a:r>
                        <a:rPr lang="en-US" altLang="zh-CN" sz="3200" i="0" noProof="0" dirty="0">
                          <a:solidFill>
                            <a:schemeClr val="tx2">
                              <a:lumMod val="50000"/>
                            </a:schemeClr>
                          </a:solidFill>
                          <a:latin typeface="+mn-lt"/>
                          <a:cs typeface="Arial" panose="020B0604020202020204" pitchFamily="34" charset="0"/>
                        </a:rPr>
                        <a:t>session </a:t>
                      </a:r>
                      <a:r>
                        <a:rPr lang="en-GB" altLang="zh-CN" sz="3200" i="0" noProof="0" dirty="0">
                          <a:solidFill>
                            <a:schemeClr val="tx2">
                              <a:lumMod val="50000"/>
                            </a:schemeClr>
                          </a:solidFill>
                          <a:latin typeface="+mn-lt"/>
                          <a:cs typeface="Arial" panose="020B0604020202020204" pitchFamily="34" charset="0"/>
                        </a:rPr>
                        <a:t>level, etc.).</a:t>
                      </a:r>
                    </a:p>
                    <a:p>
                      <a:pPr marL="285750" indent="-285750" algn="just" hangingPunct="0">
                        <a:buFont typeface="Arial" panose="020B0604020202020204" pitchFamily="34" charset="0"/>
                        <a:buChar char="•"/>
                      </a:pPr>
                      <a:r>
                        <a:rPr lang="en-GB" altLang="zh-CN" sz="3200" i="0" noProof="0" dirty="0">
                          <a:solidFill>
                            <a:schemeClr val="tx2">
                              <a:lumMod val="50000"/>
                            </a:schemeClr>
                          </a:solidFill>
                          <a:latin typeface="+mn-lt"/>
                          <a:cs typeface="Arial" panose="020B0604020202020204" pitchFamily="34" charset="0"/>
                        </a:rPr>
                        <a:t>New NF or </a:t>
                      </a:r>
                      <a:r>
                        <a:rPr lang="en-US" altLang="zh-CN" sz="3200" i="0" noProof="0" dirty="0">
                          <a:solidFill>
                            <a:schemeClr val="tx2">
                              <a:lumMod val="50000"/>
                            </a:schemeClr>
                          </a:solidFill>
                          <a:latin typeface="+mn-lt"/>
                          <a:cs typeface="Arial" panose="020B0604020202020204" pitchFamily="34" charset="0"/>
                        </a:rPr>
                        <a:t>5GS procedure enhancement incl. the UE, 5GC(NFs) and NG-RAN interactions</a:t>
                      </a:r>
                      <a:r>
                        <a:rPr lang="en-GB" altLang="zh-CN" sz="3200" i="0" noProof="0" dirty="0">
                          <a:solidFill>
                            <a:schemeClr val="tx2">
                              <a:lumMod val="50000"/>
                            </a:schemeClr>
                          </a:solidFill>
                          <a:latin typeface="+mn-lt"/>
                          <a:cs typeface="Arial" panose="020B0604020202020204" pitchFamily="34" charset="0"/>
                        </a:rPr>
                        <a:t> for energy saving (e.g. energy consumption evaluation, energy usage adjustment for NF from CN aspect, energy saving related decision making).</a:t>
                      </a:r>
                    </a:p>
                    <a:p>
                      <a:pPr marL="285750" indent="-285750" algn="just" hangingPunct="0">
                        <a:buFont typeface="Arial" panose="020B0604020202020204" pitchFamily="34" charset="0"/>
                        <a:buChar char="•"/>
                      </a:pPr>
                      <a:r>
                        <a:rPr lang="en-GB" altLang="zh-CN" sz="3200" i="0" noProof="0" dirty="0">
                          <a:solidFill>
                            <a:schemeClr val="tx2">
                              <a:lumMod val="50000"/>
                            </a:schemeClr>
                          </a:solidFill>
                          <a:latin typeface="+mn-lt"/>
                          <a:cs typeface="Arial" panose="020B0604020202020204" pitchFamily="34" charset="0"/>
                        </a:rPr>
                        <a:t>Enhancement on QoS or SLA </a:t>
                      </a:r>
                      <a:r>
                        <a:rPr lang="en-US" altLang="zh-CN" sz="3200" i="0" noProof="0" dirty="0">
                          <a:solidFill>
                            <a:schemeClr val="tx2">
                              <a:lumMod val="50000"/>
                            </a:schemeClr>
                          </a:solidFill>
                          <a:latin typeface="+mn-lt"/>
                          <a:cs typeface="Arial" panose="020B0604020202020204" pitchFamily="34" charset="0"/>
                        </a:rPr>
                        <a:t>parameters</a:t>
                      </a:r>
                      <a:r>
                        <a:rPr lang="en-US" altLang="zh-CN" sz="3200" i="0" baseline="0" noProof="0" dirty="0">
                          <a:solidFill>
                            <a:schemeClr val="tx2">
                              <a:lumMod val="50000"/>
                            </a:schemeClr>
                          </a:solidFill>
                          <a:latin typeface="+mn-lt"/>
                          <a:cs typeface="Arial" panose="020B0604020202020204" pitchFamily="34" charset="0"/>
                        </a:rPr>
                        <a:t> </a:t>
                      </a:r>
                      <a:r>
                        <a:rPr lang="en-GB" altLang="zh-CN" sz="3200" i="0" noProof="0" dirty="0">
                          <a:solidFill>
                            <a:schemeClr val="tx2">
                              <a:lumMod val="50000"/>
                            </a:schemeClr>
                          </a:solidFill>
                          <a:latin typeface="+mn-lt"/>
                          <a:cs typeface="Arial" panose="020B0604020202020204" pitchFamily="34" charset="0"/>
                        </a:rPr>
                        <a:t>to involve EE related requirement.</a:t>
                      </a:r>
                    </a:p>
                    <a:p>
                      <a:pPr marL="285750" indent="-285750" algn="just" hangingPunct="0">
                        <a:buFont typeface="Arial" panose="020B0604020202020204" pitchFamily="34" charset="0"/>
                        <a:buChar char="•"/>
                      </a:pPr>
                      <a:r>
                        <a:rPr lang="en-GB" altLang="zh-CN" sz="3200" i="0" noProof="0" dirty="0">
                          <a:solidFill>
                            <a:schemeClr val="tx2">
                              <a:lumMod val="50000"/>
                            </a:schemeClr>
                          </a:solidFill>
                          <a:latin typeface="+mn-lt"/>
                          <a:cs typeface="Arial" panose="020B0604020202020204" pitchFamily="34" charset="0"/>
                        </a:rPr>
                        <a:t>Energy saving triggered network adjustment (e.g</a:t>
                      </a:r>
                      <a:r>
                        <a:rPr lang="en-GB" altLang="zh-CN" sz="3200" i="0" u="none" noProof="0" dirty="0">
                          <a:solidFill>
                            <a:schemeClr val="tx2">
                              <a:lumMod val="50000"/>
                            </a:schemeClr>
                          </a:solidFill>
                          <a:latin typeface="+mn-lt"/>
                          <a:cs typeface="Arial" panose="020B0604020202020204" pitchFamily="34" charset="0"/>
                        </a:rPr>
                        <a:t>. User migration and traffic diversion, timely capacity expansion and reduction, Inter-slice de-routing).</a:t>
                      </a:r>
                      <a:r>
                        <a:rPr lang="en-US" altLang="zh-CN" sz="3200" i="0" u="none" noProof="0" dirty="0">
                          <a:solidFill>
                            <a:schemeClr val="tx2">
                              <a:lumMod val="50000"/>
                            </a:schemeClr>
                          </a:solidFill>
                          <a:latin typeface="+mn-lt"/>
                          <a:cs typeface="Arial" panose="020B0604020202020204" pitchFamily="34" charset="0"/>
                        </a:rPr>
                        <a:t> All adjustments in QoS or other actions influencing user experience are considered under the scope of pre-configured SLA.</a:t>
                      </a:r>
                      <a:endParaRPr lang="en-GB" altLang="zh-CN" sz="3200" i="0" u="none" noProof="0" dirty="0">
                        <a:solidFill>
                          <a:schemeClr val="tx2">
                            <a:lumMod val="50000"/>
                          </a:schemeClr>
                        </a:solidFill>
                        <a:latin typeface="+mn-lt"/>
                        <a:cs typeface="Arial" panose="020B0604020202020204" pitchFamily="34" charset="0"/>
                      </a:endParaRPr>
                    </a:p>
                    <a:p>
                      <a:pPr marL="285750" indent="-285750" algn="just" hangingPunct="0">
                        <a:buFont typeface="Arial" panose="020B0604020202020204" pitchFamily="34" charset="0"/>
                        <a:buChar char="•"/>
                      </a:pPr>
                      <a:r>
                        <a:rPr lang="en-US" altLang="zh-CN" sz="3200" i="0" noProof="0" dirty="0">
                          <a:solidFill>
                            <a:schemeClr val="tx2">
                              <a:lumMod val="50000"/>
                            </a:schemeClr>
                          </a:solidFill>
                          <a:latin typeface="+mn-lt"/>
                          <a:cs typeface="Arial" panose="020B0604020202020204" pitchFamily="34" charset="0"/>
                        </a:rPr>
                        <a:t>NWDAF enhancement for dynamic</a:t>
                      </a:r>
                      <a:r>
                        <a:rPr lang="en-US" altLang="zh-CN" sz="3200" i="0" baseline="0" noProof="0" dirty="0">
                          <a:solidFill>
                            <a:schemeClr val="tx2">
                              <a:lumMod val="50000"/>
                            </a:schemeClr>
                          </a:solidFill>
                          <a:latin typeface="+mn-lt"/>
                          <a:cs typeface="Arial" panose="020B0604020202020204" pitchFamily="34" charset="0"/>
                        </a:rPr>
                        <a:t> </a:t>
                      </a:r>
                      <a:r>
                        <a:rPr lang="en-US" altLang="zh-CN" sz="3200" i="0" noProof="0" dirty="0">
                          <a:solidFill>
                            <a:schemeClr val="tx2">
                              <a:lumMod val="50000"/>
                            </a:schemeClr>
                          </a:solidFill>
                          <a:latin typeface="+mn-lt"/>
                          <a:cs typeface="Arial" panose="020B0604020202020204" pitchFamily="34" charset="0"/>
                        </a:rPr>
                        <a:t>energy saving  operations to adapt to the services/applications/UE/network conditions</a:t>
                      </a: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633547414"/>
                  </a:ext>
                </a:extLst>
              </a:tr>
            </a:tbl>
          </a:graphicData>
        </a:graphic>
      </p:graphicFrame>
      <p:sp>
        <p:nvSpPr>
          <p:cNvPr id="4" name="Footer Placeholder 3"/>
          <p:cNvSpPr>
            <a:spLocks noGrp="1"/>
          </p:cNvSpPr>
          <p:nvPr>
            <p:ph type="ftr" sz="quarter" idx="11"/>
          </p:nvPr>
        </p:nvSpPr>
        <p:spPr/>
        <p:txBody>
          <a:bodyPr/>
          <a:lstStyle/>
          <a:p>
            <a:r>
              <a:rPr lang="en-GB"/>
              <a:t>© GSMA 2022</a:t>
            </a:r>
            <a:endParaRPr lang="en-GB" dirty="0"/>
          </a:p>
        </p:txBody>
      </p:sp>
      <p:sp>
        <p:nvSpPr>
          <p:cNvPr id="5" name="Slide Number Placeholder 4"/>
          <p:cNvSpPr>
            <a:spLocks noGrp="1"/>
          </p:cNvSpPr>
          <p:nvPr>
            <p:ph type="sldNum" sz="quarter" idx="12"/>
          </p:nvPr>
        </p:nvSpPr>
        <p:spPr/>
        <p:txBody>
          <a:bodyPr/>
          <a:lstStyle/>
          <a:p>
            <a:fld id="{B51C77D3-387C-4881-A960-1F7F91E3F80B}" type="slidenum">
              <a:rPr lang="en-GB" smtClean="0"/>
              <a:t>11</a:t>
            </a:fld>
            <a:endParaRPr lang="en-GB" dirty="0"/>
          </a:p>
        </p:txBody>
      </p:sp>
      <p:sp>
        <p:nvSpPr>
          <p:cNvPr id="8" name="TextBox 7"/>
          <p:cNvSpPr txBox="1"/>
          <p:nvPr/>
        </p:nvSpPr>
        <p:spPr>
          <a:xfrm>
            <a:off x="21227742" y="1388594"/>
            <a:ext cx="2772943" cy="461665"/>
          </a:xfrm>
          <a:prstGeom prst="rect">
            <a:avLst/>
          </a:prstGeom>
          <a:noFill/>
        </p:spPr>
        <p:txBody>
          <a:bodyPr wrap="square" rtlCol="0">
            <a:spAutoFit/>
          </a:bodyPr>
          <a:lstStyle/>
          <a:p>
            <a:r>
              <a:rPr lang="en-GB" sz="2400" dirty="0">
                <a:solidFill>
                  <a:schemeClr val="accent4"/>
                </a:solidFill>
              </a:rPr>
              <a:t>ENHANCEMENT</a:t>
            </a:r>
          </a:p>
        </p:txBody>
      </p:sp>
      <p:sp>
        <p:nvSpPr>
          <p:cNvPr id="9" name="TextBox 8"/>
          <p:cNvSpPr txBox="1"/>
          <p:nvPr/>
        </p:nvSpPr>
        <p:spPr>
          <a:xfrm>
            <a:off x="21213291" y="1880908"/>
            <a:ext cx="2772943" cy="461665"/>
          </a:xfrm>
          <a:prstGeom prst="rect">
            <a:avLst/>
          </a:prstGeom>
          <a:noFill/>
        </p:spPr>
        <p:txBody>
          <a:bodyPr wrap="square" rtlCol="0">
            <a:spAutoFit/>
          </a:bodyPr>
          <a:lstStyle/>
          <a:p>
            <a:r>
              <a:rPr lang="en-GB" sz="2400" dirty="0">
                <a:solidFill>
                  <a:srgbClr val="00B050"/>
                </a:solidFill>
              </a:rPr>
              <a:t>GREEN</a:t>
            </a:r>
          </a:p>
        </p:txBody>
      </p:sp>
      <p:sp>
        <p:nvSpPr>
          <p:cNvPr id="10" name="TextBox 9"/>
          <p:cNvSpPr txBox="1"/>
          <p:nvPr/>
        </p:nvSpPr>
        <p:spPr>
          <a:xfrm>
            <a:off x="21213291" y="881063"/>
            <a:ext cx="3077741" cy="461665"/>
          </a:xfrm>
          <a:prstGeom prst="rect">
            <a:avLst/>
          </a:prstGeom>
          <a:noFill/>
        </p:spPr>
        <p:txBody>
          <a:bodyPr wrap="square" rtlCol="0">
            <a:spAutoFit/>
          </a:bodyPr>
          <a:lstStyle/>
          <a:p>
            <a:r>
              <a:rPr lang="en-GB" sz="2400" dirty="0">
                <a:solidFill>
                  <a:srgbClr val="0070C0"/>
                </a:solidFill>
              </a:rPr>
              <a:t>NEW CAPABILITIES</a:t>
            </a:r>
          </a:p>
        </p:txBody>
      </p:sp>
    </p:spTree>
    <p:extLst>
      <p:ext uri="{BB962C8B-B14F-4D97-AF65-F5344CB8AC3E}">
        <p14:creationId xmlns:p14="http://schemas.microsoft.com/office/powerpoint/2010/main" val="4083341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1064" y="881063"/>
            <a:ext cx="22617364" cy="1021818"/>
          </a:xfrm>
        </p:spPr>
        <p:txBody>
          <a:bodyPr/>
          <a:lstStyle/>
          <a:p>
            <a:r>
              <a:rPr lang="en-GB" dirty="0">
                <a:solidFill>
                  <a:schemeClr val="tx2">
                    <a:lumMod val="50000"/>
                  </a:schemeClr>
                </a:solidFill>
                <a:latin typeface="Calibri" panose="020F0502020204030204" pitchFamily="34" charset="0"/>
                <a:cs typeface="Calibri" panose="020F0502020204030204" pitchFamily="34" charset="0"/>
              </a:rPr>
              <a:t>Roaming services &amp; intermediaries</a:t>
            </a:r>
            <a:endParaRPr lang="en-GB"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538337800"/>
              </p:ext>
            </p:extLst>
          </p:nvPr>
        </p:nvGraphicFramePr>
        <p:xfrm>
          <a:off x="882650" y="3536950"/>
          <a:ext cx="22615778" cy="6858000"/>
        </p:xfrm>
        <a:graphic>
          <a:graphicData uri="http://schemas.openxmlformats.org/drawingml/2006/table">
            <a:tbl>
              <a:tblPr firstRow="1" bandRow="1">
                <a:tableStyleId>{2D5ABB26-0587-4C30-8999-92F81FD0307C}</a:tableStyleId>
              </a:tblPr>
              <a:tblGrid>
                <a:gridCol w="5289550">
                  <a:extLst>
                    <a:ext uri="{9D8B030D-6E8A-4147-A177-3AD203B41FA5}">
                      <a16:colId xmlns:a16="http://schemas.microsoft.com/office/drawing/2014/main" val="1396566015"/>
                    </a:ext>
                  </a:extLst>
                </a:gridCol>
                <a:gridCol w="17326228">
                  <a:extLst>
                    <a:ext uri="{9D8B030D-6E8A-4147-A177-3AD203B41FA5}">
                      <a16:colId xmlns:a16="http://schemas.microsoft.com/office/drawing/2014/main" val="3160973805"/>
                    </a:ext>
                  </a:extLst>
                </a:gridCol>
              </a:tblGrid>
              <a:tr h="370840">
                <a:tc>
                  <a:txBody>
                    <a:bodyPr/>
                    <a:lstStyle/>
                    <a:p>
                      <a:r>
                        <a:rPr lang="en-GB" sz="3600" b="1" noProof="0" dirty="0">
                          <a:solidFill>
                            <a:schemeClr val="tx2">
                              <a:lumMod val="50000"/>
                            </a:schemeClr>
                          </a:solidFill>
                          <a:latin typeface="+mn-lt"/>
                          <a:cs typeface="Calibri" panose="020F0502020204030204" pitchFamily="34" charset="0"/>
                        </a:rPr>
                        <a:t>Definition</a:t>
                      </a: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tc>
                  <a:txBody>
                    <a:bodyPr/>
                    <a:lstStyle/>
                    <a:p>
                      <a:pPr marL="0" indent="0" algn="just" hangingPunct="0">
                        <a:buNone/>
                      </a:pPr>
                      <a:r>
                        <a:rPr lang="en-GB" sz="3600" i="0" noProof="0" dirty="0">
                          <a:solidFill>
                            <a:schemeClr val="tx2">
                              <a:lumMod val="50000"/>
                            </a:schemeClr>
                          </a:solidFill>
                          <a:latin typeface="+mn-lt"/>
                          <a:cs typeface="Calibri" panose="020F0502020204030204" pitchFamily="34" charset="0"/>
                        </a:rPr>
                        <a:t>Smooth transition from established 2G/3G/4G roaming ecosystem to 5G with built-in E2E security, and consider roaming ecosystem intermediaries such as Roaming Hub, IPX and RVAS Providers</a:t>
                      </a: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1217524286"/>
                  </a:ext>
                </a:extLst>
              </a:tr>
              <a:tr h="370840">
                <a:tc>
                  <a:txBody>
                    <a:bodyPr/>
                    <a:lstStyle/>
                    <a:p>
                      <a:r>
                        <a:rPr lang="en-GB" sz="3600" b="1" noProof="0" dirty="0">
                          <a:solidFill>
                            <a:schemeClr val="tx2">
                              <a:lumMod val="50000"/>
                            </a:schemeClr>
                          </a:solidFill>
                          <a:latin typeface="+mn-lt"/>
                          <a:cs typeface="Calibri" panose="020F0502020204030204" pitchFamily="34" charset="0"/>
                        </a:rPr>
                        <a:t>Justification </a:t>
                      </a: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tc>
                  <a:txBody>
                    <a:bodyPr/>
                    <a:lstStyle/>
                    <a:p>
                      <a:pPr marL="0" marR="0" lvl="0" indent="0" algn="just" defTabSz="914400" rtl="0" eaLnBrk="1" fontAlgn="auto" latinLnBrk="0" hangingPunct="0">
                        <a:lnSpc>
                          <a:spcPct val="100000"/>
                        </a:lnSpc>
                        <a:spcBef>
                          <a:spcPts val="0"/>
                        </a:spcBef>
                        <a:spcAft>
                          <a:spcPts val="0"/>
                        </a:spcAft>
                        <a:buClrTx/>
                        <a:buSzTx/>
                        <a:buFontTx/>
                        <a:buNone/>
                        <a:tabLst/>
                        <a:defRPr/>
                      </a:pPr>
                      <a:r>
                        <a:rPr lang="en-GB" sz="3600" i="0" noProof="0" dirty="0">
                          <a:solidFill>
                            <a:schemeClr val="tx2">
                              <a:lumMod val="50000"/>
                            </a:schemeClr>
                          </a:solidFill>
                          <a:latin typeface="+mn-lt"/>
                          <a:cs typeface="Calibri" panose="020F0502020204030204" pitchFamily="34" charset="0"/>
                        </a:rPr>
                        <a:t>2G/3G/4G roaming ecosystem has been built on the hop-by-hop approach where several intermediaries (Roaming Hub, IPX and RVAS Providers) can provide various services. Each entity in the roaming environment offers specific services with unique requirements. </a:t>
                      </a:r>
                      <a:r>
                        <a:rPr lang="en-GB" sz="3600" i="0" noProof="0">
                          <a:solidFill>
                            <a:schemeClr val="tx2">
                              <a:lumMod val="50000"/>
                            </a:schemeClr>
                          </a:solidFill>
                          <a:latin typeface="+mn-lt"/>
                          <a:cs typeface="Calibri" panose="020F0502020204030204" pitchFamily="34" charset="0"/>
                        </a:rPr>
                        <a:t>So far, 3GPP specification TS 33.501 addresses IPX providers in the 5G E2E security architecture, which does not support all required services.</a:t>
                      </a:r>
                      <a:endParaRPr lang="en-GB" sz="3600" i="0" noProof="0" dirty="0">
                        <a:solidFill>
                          <a:schemeClr val="tx2">
                            <a:lumMod val="50000"/>
                          </a:schemeClr>
                        </a:solidFill>
                        <a:latin typeface="+mn-lt"/>
                        <a:cs typeface="Calibri" panose="020F0502020204030204" pitchFamily="34" charset="0"/>
                      </a:endParaRP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3877628205"/>
                  </a:ext>
                </a:extLst>
              </a:tr>
              <a:tr h="370840">
                <a:tc>
                  <a:txBody>
                    <a:bodyPr/>
                    <a:lstStyle/>
                    <a:p>
                      <a:r>
                        <a:rPr lang="en-GB" sz="3600" b="1" noProof="0" dirty="0">
                          <a:solidFill>
                            <a:schemeClr val="tx2">
                              <a:lumMod val="50000"/>
                            </a:schemeClr>
                          </a:solidFill>
                          <a:latin typeface="+mn-lt"/>
                          <a:cs typeface="Calibri" panose="020F0502020204030204" pitchFamily="34" charset="0"/>
                        </a:rPr>
                        <a:t>Usage scenario</a:t>
                      </a: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tc>
                  <a:txBody>
                    <a:bodyPr/>
                    <a:lstStyle/>
                    <a:p>
                      <a:pPr marL="0" marR="0" lvl="0" indent="0" algn="just" defTabSz="914400" rtl="0" eaLnBrk="1" fontAlgn="auto" latinLnBrk="0" hangingPunct="0">
                        <a:lnSpc>
                          <a:spcPct val="100000"/>
                        </a:lnSpc>
                        <a:spcBef>
                          <a:spcPts val="0"/>
                        </a:spcBef>
                        <a:spcAft>
                          <a:spcPts val="0"/>
                        </a:spcAft>
                        <a:buClrTx/>
                        <a:buSzTx/>
                        <a:buFontTx/>
                        <a:buNone/>
                        <a:tabLst/>
                        <a:defRPr/>
                      </a:pPr>
                      <a:r>
                        <a:rPr lang="en-GB" sz="3600" i="0" noProof="0" dirty="0">
                          <a:solidFill>
                            <a:schemeClr val="tx2">
                              <a:lumMod val="50000"/>
                            </a:schemeClr>
                          </a:solidFill>
                          <a:latin typeface="+mn-lt"/>
                          <a:cs typeface="Calibri" panose="020F0502020204030204" pitchFamily="34" charset="0"/>
                        </a:rPr>
                        <a:t>IPX providers: Management of roaming connections, Regional Breakout, </a:t>
                      </a:r>
                    </a:p>
                    <a:p>
                      <a:pPr marL="0" marR="0" lvl="0" indent="0" algn="just" defTabSz="914400" rtl="0" eaLnBrk="1" fontAlgn="auto" latinLnBrk="0" hangingPunct="0">
                        <a:lnSpc>
                          <a:spcPct val="100000"/>
                        </a:lnSpc>
                        <a:spcBef>
                          <a:spcPts val="0"/>
                        </a:spcBef>
                        <a:spcAft>
                          <a:spcPts val="0"/>
                        </a:spcAft>
                        <a:buClrTx/>
                        <a:buSzTx/>
                        <a:buFontTx/>
                        <a:buNone/>
                        <a:tabLst/>
                        <a:defRPr/>
                      </a:pPr>
                      <a:r>
                        <a:rPr lang="en-GB" sz="3600" i="0" noProof="0" dirty="0">
                          <a:solidFill>
                            <a:schemeClr val="tx2">
                              <a:lumMod val="50000"/>
                            </a:schemeClr>
                          </a:solidFill>
                          <a:latin typeface="+mn-lt"/>
                          <a:cs typeface="Calibri" panose="020F0502020204030204" pitchFamily="34" charset="0"/>
                        </a:rPr>
                        <a:t>RVAS: Sponsored roaming</a:t>
                      </a:r>
                    </a:p>
                    <a:p>
                      <a:pPr marL="0" marR="0" lvl="0" indent="0" algn="just" defTabSz="914400" rtl="0" eaLnBrk="1" fontAlgn="auto" latinLnBrk="0" hangingPunct="0">
                        <a:lnSpc>
                          <a:spcPct val="100000"/>
                        </a:lnSpc>
                        <a:spcBef>
                          <a:spcPts val="0"/>
                        </a:spcBef>
                        <a:spcAft>
                          <a:spcPts val="0"/>
                        </a:spcAft>
                        <a:buClrTx/>
                        <a:buSzTx/>
                        <a:buFontTx/>
                        <a:buNone/>
                        <a:tabLst/>
                        <a:defRPr/>
                      </a:pPr>
                      <a:r>
                        <a:rPr lang="en-GB" sz="3600" i="0" noProof="0" dirty="0">
                          <a:solidFill>
                            <a:schemeClr val="tx2">
                              <a:lumMod val="50000"/>
                            </a:schemeClr>
                          </a:solidFill>
                          <a:latin typeface="+mn-lt"/>
                          <a:cs typeface="Calibri" panose="020F0502020204030204" pitchFamily="34" charset="0"/>
                        </a:rPr>
                        <a:t>RH: Perform passive tracing for signalling messages &amp; content, Establish control plane connectivity with the Roaming Partners on behalf of the Client Operators</a:t>
                      </a: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2695651142"/>
                  </a:ext>
                </a:extLst>
              </a:tr>
            </a:tbl>
          </a:graphicData>
        </a:graphic>
      </p:graphicFrame>
      <p:sp>
        <p:nvSpPr>
          <p:cNvPr id="4" name="Footer Placeholder 3"/>
          <p:cNvSpPr>
            <a:spLocks noGrp="1"/>
          </p:cNvSpPr>
          <p:nvPr>
            <p:ph type="ftr" sz="quarter" idx="11"/>
          </p:nvPr>
        </p:nvSpPr>
        <p:spPr/>
        <p:txBody>
          <a:bodyPr/>
          <a:lstStyle/>
          <a:p>
            <a:r>
              <a:rPr lang="en-GB"/>
              <a:t>© GSMA 2022</a:t>
            </a:r>
            <a:endParaRPr lang="en-GB" dirty="0"/>
          </a:p>
        </p:txBody>
      </p:sp>
      <p:sp>
        <p:nvSpPr>
          <p:cNvPr id="5" name="Slide Number Placeholder 4"/>
          <p:cNvSpPr>
            <a:spLocks noGrp="1"/>
          </p:cNvSpPr>
          <p:nvPr>
            <p:ph type="sldNum" sz="quarter" idx="12"/>
          </p:nvPr>
        </p:nvSpPr>
        <p:spPr/>
        <p:txBody>
          <a:bodyPr/>
          <a:lstStyle/>
          <a:p>
            <a:fld id="{B51C77D3-387C-4881-A960-1F7F91E3F80B}" type="slidenum">
              <a:rPr lang="en-GB" smtClean="0"/>
              <a:t>12</a:t>
            </a:fld>
            <a:endParaRPr lang="en-GB" dirty="0"/>
          </a:p>
        </p:txBody>
      </p:sp>
      <p:sp>
        <p:nvSpPr>
          <p:cNvPr id="7" name="TextBox 6"/>
          <p:cNvSpPr txBox="1"/>
          <p:nvPr/>
        </p:nvSpPr>
        <p:spPr>
          <a:xfrm>
            <a:off x="21227742" y="1388594"/>
            <a:ext cx="2772943" cy="461665"/>
          </a:xfrm>
          <a:prstGeom prst="rect">
            <a:avLst/>
          </a:prstGeom>
          <a:noFill/>
        </p:spPr>
        <p:txBody>
          <a:bodyPr wrap="square" rtlCol="0">
            <a:spAutoFit/>
          </a:bodyPr>
          <a:lstStyle/>
          <a:p>
            <a:r>
              <a:rPr lang="en-GB" sz="2400" dirty="0">
                <a:solidFill>
                  <a:schemeClr val="accent4"/>
                </a:solidFill>
              </a:rPr>
              <a:t>ENHANCEMENT</a:t>
            </a:r>
          </a:p>
        </p:txBody>
      </p:sp>
      <p:sp>
        <p:nvSpPr>
          <p:cNvPr id="8" name="TextBox 7"/>
          <p:cNvSpPr txBox="1"/>
          <p:nvPr/>
        </p:nvSpPr>
        <p:spPr>
          <a:xfrm>
            <a:off x="21213291" y="881063"/>
            <a:ext cx="3077741" cy="461665"/>
          </a:xfrm>
          <a:prstGeom prst="rect">
            <a:avLst/>
          </a:prstGeom>
          <a:noFill/>
        </p:spPr>
        <p:txBody>
          <a:bodyPr wrap="square" rtlCol="0">
            <a:spAutoFit/>
          </a:bodyPr>
          <a:lstStyle/>
          <a:p>
            <a:r>
              <a:rPr lang="en-GB" sz="2400" dirty="0">
                <a:solidFill>
                  <a:srgbClr val="7030A0"/>
                </a:solidFill>
              </a:rPr>
              <a:t>NEW SERVICE</a:t>
            </a:r>
          </a:p>
        </p:txBody>
      </p:sp>
    </p:spTree>
    <p:extLst>
      <p:ext uri="{BB962C8B-B14F-4D97-AF65-F5344CB8AC3E}">
        <p14:creationId xmlns:p14="http://schemas.microsoft.com/office/powerpoint/2010/main" val="2246583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1064" y="881063"/>
            <a:ext cx="22617364" cy="1029256"/>
          </a:xfrm>
        </p:spPr>
        <p:txBody>
          <a:bodyPr/>
          <a:lstStyle/>
          <a:p>
            <a:r>
              <a:rPr lang="en-GB" dirty="0">
                <a:solidFill>
                  <a:schemeClr val="tx2">
                    <a:lumMod val="50000"/>
                  </a:schemeClr>
                </a:solidFill>
                <a:latin typeface="Calibri" panose="020F0502020204030204" pitchFamily="34" charset="0"/>
                <a:cs typeface="Calibri" panose="020F0502020204030204" pitchFamily="34" charset="0"/>
              </a:rPr>
              <a:t>XRM/local mobile </a:t>
            </a:r>
            <a:r>
              <a:rPr lang="en-GB" dirty="0" err="1">
                <a:solidFill>
                  <a:schemeClr val="tx2">
                    <a:lumMod val="50000"/>
                  </a:schemeClr>
                </a:solidFill>
                <a:latin typeface="Calibri" panose="020F0502020204030204" pitchFamily="34" charset="0"/>
                <a:cs typeface="Calibri" panose="020F0502020204030204" pitchFamily="34" charset="0"/>
              </a:rPr>
              <a:t>Metaverse</a:t>
            </a:r>
            <a:endParaRPr lang="en-GB"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364622620"/>
              </p:ext>
            </p:extLst>
          </p:nvPr>
        </p:nvGraphicFramePr>
        <p:xfrm>
          <a:off x="881063" y="2500630"/>
          <a:ext cx="22617114" cy="10515600"/>
        </p:xfrm>
        <a:graphic>
          <a:graphicData uri="http://schemas.openxmlformats.org/drawingml/2006/table">
            <a:tbl>
              <a:tblPr firstRow="1" bandRow="1">
                <a:tableStyleId>{2D5ABB26-0587-4C30-8999-92F81FD0307C}</a:tableStyleId>
              </a:tblPr>
              <a:tblGrid>
                <a:gridCol w="4285297">
                  <a:extLst>
                    <a:ext uri="{9D8B030D-6E8A-4147-A177-3AD203B41FA5}">
                      <a16:colId xmlns:a16="http://schemas.microsoft.com/office/drawing/2014/main" val="781198243"/>
                    </a:ext>
                  </a:extLst>
                </a:gridCol>
                <a:gridCol w="18331817">
                  <a:extLst>
                    <a:ext uri="{9D8B030D-6E8A-4147-A177-3AD203B41FA5}">
                      <a16:colId xmlns:a16="http://schemas.microsoft.com/office/drawing/2014/main" val="2797764797"/>
                    </a:ext>
                  </a:extLst>
                </a:gridCol>
              </a:tblGrid>
              <a:tr h="370840">
                <a:tc>
                  <a:txBody>
                    <a:bodyPr/>
                    <a:lstStyle/>
                    <a:p>
                      <a:r>
                        <a:rPr lang="en-GB" sz="3600" b="1" noProof="0" dirty="0">
                          <a:solidFill>
                            <a:schemeClr val="tx2">
                              <a:lumMod val="50000"/>
                            </a:schemeClr>
                          </a:solidFill>
                          <a:latin typeface="+mn-lt"/>
                          <a:cs typeface="Calibri" panose="020F0502020204030204" pitchFamily="34" charset="0"/>
                        </a:rPr>
                        <a:t>Definition</a:t>
                      </a: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tc>
                  <a:txBody>
                    <a:bodyPr/>
                    <a:lstStyle/>
                    <a:p>
                      <a:pPr marL="0" indent="22225" algn="just" hangingPunct="0">
                        <a:buNone/>
                      </a:pPr>
                      <a:r>
                        <a:rPr lang="en-US" altLang="zh-CN" sz="3200" i="0" noProof="0" dirty="0">
                          <a:solidFill>
                            <a:schemeClr val="tx2">
                              <a:lumMod val="50000"/>
                            </a:schemeClr>
                          </a:solidFill>
                          <a:latin typeface="+mn-lt"/>
                          <a:cs typeface="Calibri" panose="020F0502020204030204" pitchFamily="34" charset="0"/>
                        </a:rPr>
                        <a:t>5GS enhancement</a:t>
                      </a:r>
                      <a:r>
                        <a:rPr lang="en-US" altLang="zh-CN" sz="3200" i="0" baseline="0" noProof="0" dirty="0">
                          <a:solidFill>
                            <a:schemeClr val="tx2">
                              <a:lumMod val="50000"/>
                            </a:schemeClr>
                          </a:solidFill>
                          <a:latin typeface="+mn-lt"/>
                          <a:cs typeface="Calibri" panose="020F0502020204030204" pitchFamily="34" charset="0"/>
                        </a:rPr>
                        <a:t> to support XR, media service, local mobile </a:t>
                      </a:r>
                      <a:r>
                        <a:rPr lang="en-US" altLang="zh-CN" sz="3200" i="0" baseline="0" noProof="0" dirty="0" err="1">
                          <a:solidFill>
                            <a:schemeClr val="tx2">
                              <a:lumMod val="50000"/>
                            </a:schemeClr>
                          </a:solidFill>
                          <a:latin typeface="+mn-lt"/>
                          <a:cs typeface="Calibri" panose="020F0502020204030204" pitchFamily="34" charset="0"/>
                        </a:rPr>
                        <a:t>metaverse</a:t>
                      </a:r>
                      <a:r>
                        <a:rPr lang="en-US" altLang="zh-CN" sz="3200" i="0" baseline="0" noProof="0" dirty="0">
                          <a:solidFill>
                            <a:schemeClr val="tx2">
                              <a:lumMod val="50000"/>
                            </a:schemeClr>
                          </a:solidFill>
                          <a:latin typeface="+mn-lt"/>
                          <a:cs typeface="Calibri" panose="020F0502020204030204" pitchFamily="34" charset="0"/>
                        </a:rPr>
                        <a:t> service. These kind of services have critical requirement for 5GS including high capacity, low latency, reliability. </a:t>
                      </a:r>
                      <a:endParaRPr lang="en-GB" sz="3200" i="0" noProof="0" dirty="0">
                        <a:solidFill>
                          <a:schemeClr val="tx2">
                            <a:lumMod val="50000"/>
                          </a:schemeClr>
                        </a:solidFill>
                        <a:latin typeface="+mn-lt"/>
                        <a:cs typeface="Calibri" panose="020F0502020204030204" pitchFamily="34" charset="0"/>
                      </a:endParaRP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3703990734"/>
                  </a:ext>
                </a:extLst>
              </a:tr>
              <a:tr h="370840">
                <a:tc>
                  <a:txBody>
                    <a:bodyPr/>
                    <a:lstStyle/>
                    <a:p>
                      <a:r>
                        <a:rPr lang="en-GB" sz="3600" b="1" noProof="0" dirty="0">
                          <a:solidFill>
                            <a:schemeClr val="tx2">
                              <a:lumMod val="50000"/>
                            </a:schemeClr>
                          </a:solidFill>
                          <a:latin typeface="+mn-lt"/>
                          <a:cs typeface="Calibri" panose="020F0502020204030204" pitchFamily="34" charset="0"/>
                        </a:rPr>
                        <a:t>Justification </a:t>
                      </a: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tc>
                  <a:txBody>
                    <a:bodyPr/>
                    <a:lstStyle/>
                    <a:p>
                      <a:pPr marL="571500" marR="0" indent="-571500" algn="just"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r>
                        <a:rPr lang="en-GB" sz="3200" i="0" baseline="0" noProof="0" dirty="0">
                          <a:solidFill>
                            <a:schemeClr val="tx2">
                              <a:lumMod val="50000"/>
                            </a:schemeClr>
                          </a:solidFill>
                          <a:latin typeface="+mn-lt"/>
                          <a:cs typeface="Calibri" panose="020F0502020204030204" pitchFamily="34" charset="0"/>
                        </a:rPr>
                        <a:t>3GPP SA1, SA2 have done the related work. In SA2 R18, XRM(</a:t>
                      </a:r>
                      <a:r>
                        <a:rPr lang="en-GB" sz="3200" i="0" baseline="0" noProof="0" dirty="0">
                          <a:solidFill>
                            <a:schemeClr val="tx2">
                              <a:lumMod val="50000"/>
                            </a:schemeClr>
                          </a:solidFill>
                          <a:latin typeface="+mn-lt"/>
                          <a:cs typeface="Calibri" panose="020F0502020204030204" pitchFamily="34" charset="0"/>
                          <a:hlinkClick r:id="rId2"/>
                        </a:rPr>
                        <a:t>SP-230092</a:t>
                      </a:r>
                      <a:r>
                        <a:rPr lang="en-GB" sz="3200" i="0" baseline="0" noProof="0" dirty="0">
                          <a:solidFill>
                            <a:schemeClr val="tx2">
                              <a:lumMod val="50000"/>
                            </a:schemeClr>
                          </a:solidFill>
                          <a:latin typeface="+mn-lt"/>
                          <a:cs typeface="Calibri" panose="020F0502020204030204" pitchFamily="34" charset="0"/>
                        </a:rPr>
                        <a:t>), SA1 R19, </a:t>
                      </a:r>
                      <a:r>
                        <a:rPr lang="en-US" sz="3200" i="0" baseline="0" noProof="0" dirty="0">
                          <a:solidFill>
                            <a:schemeClr val="tx2">
                              <a:lumMod val="50000"/>
                            </a:schemeClr>
                          </a:solidFill>
                          <a:latin typeface="+mn-lt"/>
                          <a:cs typeface="Calibri" panose="020F0502020204030204" pitchFamily="34" charset="0"/>
                        </a:rPr>
                        <a:t>Study on Localized Mobile </a:t>
                      </a:r>
                      <a:r>
                        <a:rPr lang="en-US" sz="3200" i="0" baseline="0" noProof="0" dirty="0" err="1">
                          <a:solidFill>
                            <a:schemeClr val="tx2">
                              <a:lumMod val="50000"/>
                            </a:schemeClr>
                          </a:solidFill>
                          <a:latin typeface="+mn-lt"/>
                          <a:cs typeface="Calibri" panose="020F0502020204030204" pitchFamily="34" charset="0"/>
                        </a:rPr>
                        <a:t>Metaverse</a:t>
                      </a:r>
                      <a:r>
                        <a:rPr lang="en-US" sz="3200" i="0" baseline="0" noProof="0" dirty="0">
                          <a:solidFill>
                            <a:schemeClr val="tx2">
                              <a:lumMod val="50000"/>
                            </a:schemeClr>
                          </a:solidFill>
                          <a:latin typeface="+mn-lt"/>
                          <a:cs typeface="Calibri" panose="020F0502020204030204" pitchFamily="34" charset="0"/>
                        </a:rPr>
                        <a:t> Services </a:t>
                      </a:r>
                      <a:r>
                        <a:rPr lang="en-GB" sz="3200" i="0" baseline="0" noProof="0" dirty="0">
                          <a:solidFill>
                            <a:schemeClr val="tx2">
                              <a:lumMod val="50000"/>
                            </a:schemeClr>
                          </a:solidFill>
                          <a:latin typeface="+mn-lt"/>
                          <a:cs typeface="Calibri" panose="020F0502020204030204" pitchFamily="34" charset="0"/>
                        </a:rPr>
                        <a:t>(</a:t>
                      </a:r>
                      <a:r>
                        <a:rPr lang="en-GB" altLang="zh-CN" sz="3200" b="0" i="0" u="none" strike="noStrike" cap="none" spc="0" baseline="0" noProof="0" dirty="0">
                          <a:solidFill>
                            <a:schemeClr val="tx2">
                              <a:lumMod val="50000"/>
                            </a:schemeClr>
                          </a:solidFill>
                          <a:uFillTx/>
                          <a:latin typeface="+mn-lt"/>
                          <a:ea typeface="+mn-ea"/>
                          <a:cs typeface="Calibri" panose="020F0502020204030204" pitchFamily="34" charset="0"/>
                          <a:sym typeface="Calibri"/>
                          <a:hlinkClick r:id="rId3"/>
                        </a:rPr>
                        <a:t>SP-220086</a:t>
                      </a:r>
                      <a:r>
                        <a:rPr lang="en-GB" altLang="zh-CN" sz="3200" b="0" i="0" u="none" strike="noStrike" cap="none" spc="0" baseline="0" noProof="0" dirty="0">
                          <a:solidFill>
                            <a:schemeClr val="tx2">
                              <a:lumMod val="50000"/>
                            </a:schemeClr>
                          </a:solidFill>
                          <a:uFillTx/>
                          <a:latin typeface="+mn-lt"/>
                          <a:ea typeface="+mn-ea"/>
                          <a:cs typeface="Calibri" panose="020F0502020204030204" pitchFamily="34" charset="0"/>
                          <a:sym typeface="Calibri"/>
                        </a:rPr>
                        <a:t>), high mobility requirement (</a:t>
                      </a:r>
                      <a:r>
                        <a:rPr lang="en-GB" altLang="zh-CN" sz="3200" b="0" i="0" u="none" strike="noStrike" cap="none" spc="0" baseline="0" noProof="0" dirty="0">
                          <a:solidFill>
                            <a:schemeClr val="tx2">
                              <a:lumMod val="50000"/>
                            </a:schemeClr>
                          </a:solidFill>
                          <a:uFillTx/>
                          <a:latin typeface="+mn-lt"/>
                          <a:ea typeface="+mn-ea"/>
                          <a:cs typeface="Calibri" panose="020F0502020204030204" pitchFamily="34" charset="0"/>
                          <a:sym typeface="Calibri"/>
                          <a:hlinkClick r:id="rId4"/>
                        </a:rPr>
                        <a:t>S1-230593</a:t>
                      </a:r>
                      <a:r>
                        <a:rPr lang="en-GB" altLang="zh-CN" sz="3200" b="0" i="0" u="none" strike="noStrike" cap="none" spc="0" baseline="0" noProof="0" dirty="0">
                          <a:solidFill>
                            <a:schemeClr val="tx2">
                              <a:lumMod val="50000"/>
                            </a:schemeClr>
                          </a:solidFill>
                          <a:uFillTx/>
                          <a:latin typeface="+mn-lt"/>
                          <a:ea typeface="+mn-ea"/>
                          <a:cs typeface="Calibri" panose="020F0502020204030204" pitchFamily="34" charset="0"/>
                          <a:sym typeface="Calibri"/>
                        </a:rPr>
                        <a:t>).</a:t>
                      </a:r>
                    </a:p>
                    <a:p>
                      <a:pPr marL="571500" indent="-571500" algn="just" hangingPunct="0">
                        <a:buFont typeface="Arial" panose="020B0604020202020204" pitchFamily="34" charset="0"/>
                        <a:buChar char="•"/>
                      </a:pPr>
                      <a:r>
                        <a:rPr lang="en-GB" sz="3200" i="0" baseline="0" noProof="0" dirty="0">
                          <a:solidFill>
                            <a:schemeClr val="tx2">
                              <a:lumMod val="50000"/>
                            </a:schemeClr>
                          </a:solidFill>
                          <a:latin typeface="+mn-lt"/>
                          <a:cs typeface="Calibri" panose="020F0502020204030204" pitchFamily="34" charset="0"/>
                        </a:rPr>
                        <a:t>Improve network capacity and user experience to support the XRM/Local Mobile </a:t>
                      </a:r>
                      <a:r>
                        <a:rPr lang="en-GB" sz="3200" i="0" baseline="0" noProof="0" dirty="0" err="1">
                          <a:solidFill>
                            <a:schemeClr val="tx2">
                              <a:lumMod val="50000"/>
                            </a:schemeClr>
                          </a:solidFill>
                          <a:latin typeface="+mn-lt"/>
                          <a:cs typeface="Calibri" panose="020F0502020204030204" pitchFamily="34" charset="0"/>
                        </a:rPr>
                        <a:t>Metaverse</a:t>
                      </a:r>
                      <a:r>
                        <a:rPr lang="en-GB" sz="3200" i="0" baseline="0" noProof="0" dirty="0">
                          <a:solidFill>
                            <a:schemeClr val="tx2">
                              <a:lumMod val="50000"/>
                            </a:schemeClr>
                          </a:solidFill>
                          <a:latin typeface="+mn-lt"/>
                          <a:cs typeface="Calibri" panose="020F0502020204030204" pitchFamily="34" charset="0"/>
                        </a:rPr>
                        <a:t> service. </a:t>
                      </a:r>
                    </a:p>
                    <a:p>
                      <a:pPr marL="571500" indent="-571500" algn="just" hangingPunct="0">
                        <a:buFont typeface="Arial" panose="020B0604020202020204" pitchFamily="34" charset="0"/>
                        <a:buChar char="•"/>
                      </a:pPr>
                      <a:r>
                        <a:rPr lang="en-GB" sz="3200" i="0" baseline="0" noProof="0" dirty="0">
                          <a:solidFill>
                            <a:schemeClr val="tx2">
                              <a:lumMod val="50000"/>
                            </a:schemeClr>
                          </a:solidFill>
                          <a:latin typeface="+mn-lt"/>
                          <a:cs typeface="Calibri" panose="020F0502020204030204" pitchFamily="34" charset="0"/>
                        </a:rPr>
                        <a:t>Close interaction between application and network, to </a:t>
                      </a:r>
                      <a:r>
                        <a:rPr lang="en-US" altLang="zh-CN" sz="3200" i="0" baseline="0" noProof="0" dirty="0">
                          <a:solidFill>
                            <a:schemeClr val="tx2">
                              <a:lumMod val="50000"/>
                            </a:schemeClr>
                          </a:solidFill>
                          <a:latin typeface="+mn-lt"/>
                          <a:cs typeface="Calibri" panose="020F0502020204030204" pitchFamily="34" charset="0"/>
                        </a:rPr>
                        <a:t>guarantee</a:t>
                      </a:r>
                      <a:r>
                        <a:rPr lang="en-GB" sz="3200" i="0" baseline="0" noProof="0" dirty="0">
                          <a:solidFill>
                            <a:schemeClr val="tx2">
                              <a:lumMod val="50000"/>
                            </a:schemeClr>
                          </a:solidFill>
                          <a:latin typeface="+mn-lt"/>
                          <a:cs typeface="Calibri" panose="020F0502020204030204" pitchFamily="34" charset="0"/>
                        </a:rPr>
                        <a:t> </a:t>
                      </a:r>
                      <a:r>
                        <a:rPr lang="en-GB" sz="3200" i="0" baseline="0" noProof="0" dirty="0" err="1">
                          <a:solidFill>
                            <a:schemeClr val="tx2">
                              <a:lumMod val="50000"/>
                            </a:schemeClr>
                          </a:solidFill>
                          <a:latin typeface="+mn-lt"/>
                          <a:cs typeface="Calibri" panose="020F0502020204030204" pitchFamily="34" charset="0"/>
                        </a:rPr>
                        <a:t>QoS</a:t>
                      </a:r>
                      <a:r>
                        <a:rPr lang="en-GB" sz="3200" i="0" baseline="0" noProof="0" dirty="0">
                          <a:solidFill>
                            <a:schemeClr val="tx2">
                              <a:lumMod val="50000"/>
                            </a:schemeClr>
                          </a:solidFill>
                          <a:latin typeface="+mn-lt"/>
                          <a:cs typeface="Calibri" panose="020F0502020204030204" pitchFamily="34" charset="0"/>
                        </a:rPr>
                        <a:t>/PDU Set </a:t>
                      </a:r>
                      <a:r>
                        <a:rPr lang="en-GB" sz="3200" i="0" baseline="0" noProof="0" dirty="0" err="1">
                          <a:solidFill>
                            <a:schemeClr val="tx2">
                              <a:lumMod val="50000"/>
                            </a:schemeClr>
                          </a:solidFill>
                          <a:latin typeface="+mn-lt"/>
                          <a:cs typeface="Calibri" panose="020F0502020204030204" pitchFamily="34" charset="0"/>
                        </a:rPr>
                        <a:t>QoS</a:t>
                      </a:r>
                      <a:endParaRPr lang="en-GB" sz="3200" i="0" baseline="0" noProof="0" dirty="0">
                        <a:solidFill>
                          <a:schemeClr val="tx2">
                            <a:lumMod val="50000"/>
                          </a:schemeClr>
                        </a:solidFill>
                        <a:latin typeface="+mn-lt"/>
                        <a:cs typeface="Calibri" panose="020F0502020204030204" pitchFamily="34" charset="0"/>
                      </a:endParaRPr>
                    </a:p>
                    <a:p>
                      <a:pPr marL="571500" indent="-571500" algn="just" hangingPunct="0">
                        <a:buFont typeface="Arial" panose="020B0604020202020204" pitchFamily="34" charset="0"/>
                        <a:buChar char="•"/>
                      </a:pPr>
                      <a:r>
                        <a:rPr lang="en-GB" sz="3200" i="0" noProof="0" dirty="0">
                          <a:solidFill>
                            <a:schemeClr val="tx2">
                              <a:lumMod val="50000"/>
                            </a:schemeClr>
                          </a:solidFill>
                          <a:latin typeface="+mn-lt"/>
                          <a:cs typeface="Calibri" panose="020F0502020204030204" pitchFamily="34" charset="0"/>
                        </a:rPr>
                        <a:t>Enable new service  </a:t>
                      </a:r>
                      <a:r>
                        <a:rPr lang="en-US" altLang="zh-CN" sz="3200" i="0" noProof="0" dirty="0">
                          <a:solidFill>
                            <a:schemeClr val="tx2">
                              <a:lumMod val="50000"/>
                            </a:schemeClr>
                          </a:solidFill>
                          <a:latin typeface="+mn-lt"/>
                          <a:cs typeface="Calibri" panose="020F0502020204030204" pitchFamily="34" charset="0"/>
                        </a:rPr>
                        <a:t>of </a:t>
                      </a:r>
                      <a:r>
                        <a:rPr lang="en-GB" sz="3200" i="0" baseline="0" noProof="0" dirty="0">
                          <a:solidFill>
                            <a:schemeClr val="tx2">
                              <a:lumMod val="50000"/>
                            </a:schemeClr>
                          </a:solidFill>
                          <a:latin typeface="+mn-lt"/>
                          <a:cs typeface="Calibri" panose="020F0502020204030204" pitchFamily="34" charset="0"/>
                        </a:rPr>
                        <a:t>supporting digital asset management/processing e.g. spatial information, avatar data. </a:t>
                      </a:r>
                      <a:endParaRPr lang="en-GB" sz="3200" i="0" noProof="0" dirty="0">
                        <a:solidFill>
                          <a:schemeClr val="tx2">
                            <a:lumMod val="50000"/>
                          </a:schemeClr>
                        </a:solidFill>
                        <a:latin typeface="+mn-lt"/>
                        <a:cs typeface="Calibri" panose="020F0502020204030204" pitchFamily="34" charset="0"/>
                      </a:endParaRP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2299370945"/>
                  </a:ext>
                </a:extLst>
              </a:tr>
              <a:tr h="370840">
                <a:tc>
                  <a:txBody>
                    <a:bodyPr/>
                    <a:lstStyle/>
                    <a:p>
                      <a:r>
                        <a:rPr lang="en-GB" sz="3600" b="1" noProof="0" dirty="0">
                          <a:solidFill>
                            <a:schemeClr val="accent2">
                              <a:lumMod val="60000"/>
                              <a:lumOff val="40000"/>
                            </a:schemeClr>
                          </a:solidFill>
                          <a:latin typeface="+mn-lt"/>
                          <a:cs typeface="Calibri" panose="020F0502020204030204" pitchFamily="34" charset="0"/>
                        </a:rPr>
                        <a:t>Objective</a:t>
                      </a: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tc>
                  <a:txBody>
                    <a:bodyPr/>
                    <a:lstStyle/>
                    <a:p>
                      <a:pPr marL="571500" marR="0" lvl="0" indent="-571500" algn="just" defTabSz="914400" rtl="0" eaLnBrk="1" fontAlgn="base" latinLnBrk="0" hangingPunct="0">
                        <a:lnSpc>
                          <a:spcPct val="100000"/>
                        </a:lnSpc>
                        <a:spcBef>
                          <a:spcPts val="0"/>
                        </a:spcBef>
                        <a:spcAft>
                          <a:spcPts val="0"/>
                        </a:spcAft>
                        <a:buClrTx/>
                        <a:buSzTx/>
                        <a:buFont typeface="Arial" panose="020B0604020202020204" pitchFamily="34" charset="0"/>
                        <a:buChar char="•"/>
                        <a:tabLst/>
                      </a:pPr>
                      <a:r>
                        <a:rPr lang="en-GB" altLang="zh-CN" sz="3200" b="0" i="0" u="none" strike="noStrike" cap="none" spc="0" baseline="0" noProof="0" dirty="0">
                          <a:solidFill>
                            <a:schemeClr val="tx2">
                              <a:lumMod val="50000"/>
                            </a:schemeClr>
                          </a:solidFill>
                          <a:uFillTx/>
                          <a:latin typeface="+mn-lt"/>
                          <a:ea typeface="+mn-ea"/>
                          <a:cs typeface="Calibri" panose="020F0502020204030204" pitchFamily="34" charset="0"/>
                          <a:sym typeface="Calibri"/>
                        </a:rPr>
                        <a:t>Enhancement for PDU Set handling</a:t>
                      </a:r>
                      <a:r>
                        <a:rPr lang="en-US" altLang="zh-CN" sz="3200" b="0" i="0" u="none" strike="noStrike" cap="none" spc="0" baseline="0" noProof="0" dirty="0">
                          <a:solidFill>
                            <a:schemeClr val="tx2">
                              <a:lumMod val="50000"/>
                            </a:schemeClr>
                          </a:solidFill>
                          <a:uFillTx/>
                          <a:latin typeface="+mn-lt"/>
                          <a:ea typeface="+mn-ea"/>
                          <a:cs typeface="Calibri" panose="020F0502020204030204" pitchFamily="34" charset="0"/>
                          <a:sym typeface="Calibri"/>
                        </a:rPr>
                        <a:t>, </a:t>
                      </a:r>
                      <a:r>
                        <a:rPr lang="en-GB" altLang="zh-CN" sz="3200" b="0" i="0" u="none" strike="noStrike" cap="none" spc="0" baseline="0" noProof="0" dirty="0">
                          <a:solidFill>
                            <a:schemeClr val="tx2">
                              <a:lumMod val="50000"/>
                            </a:schemeClr>
                          </a:solidFill>
                          <a:uFillTx/>
                          <a:latin typeface="+mn-lt"/>
                          <a:ea typeface="+mn-ea"/>
                          <a:cs typeface="Calibri" panose="020F0502020204030204" pitchFamily="34" charset="0"/>
                          <a:sym typeface="Calibri"/>
                        </a:rPr>
                        <a:t>more protocols e.g. HTTP/DASH, QUIC</a:t>
                      </a:r>
                      <a:endParaRPr lang="en-US" altLang="zh-CN" sz="3200" b="0" i="0" u="none" strike="noStrike" cap="none" spc="0" baseline="0" noProof="0" dirty="0">
                        <a:solidFill>
                          <a:schemeClr val="tx2">
                            <a:lumMod val="50000"/>
                          </a:schemeClr>
                        </a:solidFill>
                        <a:uFillTx/>
                        <a:latin typeface="+mn-lt"/>
                        <a:ea typeface="+mn-ea"/>
                        <a:cs typeface="Calibri" panose="020F0502020204030204" pitchFamily="34" charset="0"/>
                        <a:sym typeface="Calibri"/>
                      </a:endParaRPr>
                    </a:p>
                    <a:p>
                      <a:pPr marL="571500" marR="0" lvl="0" indent="-571500" algn="just" defTabSz="914400" rtl="0" eaLnBrk="1" fontAlgn="base" latinLnBrk="0" hangingPunct="0">
                        <a:lnSpc>
                          <a:spcPct val="100000"/>
                        </a:lnSpc>
                        <a:spcBef>
                          <a:spcPts val="0"/>
                        </a:spcBef>
                        <a:spcAft>
                          <a:spcPts val="0"/>
                        </a:spcAft>
                        <a:buClrTx/>
                        <a:buSzTx/>
                        <a:buFont typeface="Arial" panose="020B0604020202020204" pitchFamily="34" charset="0"/>
                        <a:buChar char="•"/>
                        <a:tabLst/>
                      </a:pPr>
                      <a:r>
                        <a:rPr lang="en-GB" altLang="zh-CN" sz="3200" b="0" i="0" u="none" strike="noStrike" cap="none" spc="0" baseline="0" noProof="0" dirty="0">
                          <a:solidFill>
                            <a:schemeClr val="tx2">
                              <a:lumMod val="50000"/>
                            </a:schemeClr>
                          </a:solidFill>
                          <a:uFillTx/>
                          <a:latin typeface="+mn-lt"/>
                          <a:ea typeface="+mn-ea"/>
                          <a:cs typeface="Calibri" panose="020F0502020204030204" pitchFamily="34" charset="0"/>
                          <a:sym typeface="Calibri"/>
                        </a:rPr>
                        <a:t>Support </a:t>
                      </a:r>
                      <a:r>
                        <a:rPr lang="en-GB" altLang="zh-CN" sz="3200" b="0" i="0" u="none" strike="noStrike" cap="none" spc="0" baseline="0" noProof="0" dirty="0" err="1">
                          <a:solidFill>
                            <a:schemeClr val="tx2">
                              <a:lumMod val="50000"/>
                            </a:schemeClr>
                          </a:solidFill>
                          <a:uFillTx/>
                          <a:latin typeface="+mn-lt"/>
                          <a:ea typeface="+mn-ea"/>
                          <a:cs typeface="Calibri" panose="020F0502020204030204" pitchFamily="34" charset="0"/>
                          <a:sym typeface="Calibri"/>
                        </a:rPr>
                        <a:t>QoS</a:t>
                      </a:r>
                      <a:r>
                        <a:rPr lang="en-GB" altLang="zh-CN" sz="3200" b="0" i="0" u="none" strike="noStrike" cap="none" spc="0" baseline="0" noProof="0" dirty="0">
                          <a:solidFill>
                            <a:schemeClr val="tx2">
                              <a:lumMod val="50000"/>
                            </a:schemeClr>
                          </a:solidFill>
                          <a:uFillTx/>
                          <a:latin typeface="+mn-lt"/>
                          <a:ea typeface="+mn-ea"/>
                          <a:cs typeface="Calibri" panose="020F0502020204030204" pitchFamily="34" charset="0"/>
                          <a:sym typeface="Calibri"/>
                        </a:rPr>
                        <a:t> control of traffic based on encrypted protocol e.g. QUIC.</a:t>
                      </a:r>
                      <a:endParaRPr lang="en-US" altLang="zh-CN" sz="3200" b="0" i="0" u="none" strike="noStrike" cap="none" spc="0" baseline="0" noProof="0" dirty="0">
                        <a:solidFill>
                          <a:schemeClr val="tx2">
                            <a:lumMod val="50000"/>
                          </a:schemeClr>
                        </a:solidFill>
                        <a:uFillTx/>
                        <a:latin typeface="+mn-lt"/>
                        <a:ea typeface="+mn-ea"/>
                        <a:cs typeface="Calibri" panose="020F0502020204030204" pitchFamily="34" charset="0"/>
                        <a:sym typeface="Calibri"/>
                      </a:endParaRPr>
                    </a:p>
                    <a:p>
                      <a:pPr marL="571500" marR="0" lvl="0" indent="-571500" algn="just" defTabSz="914400" rtl="0" eaLnBrk="1" fontAlgn="base" latinLnBrk="0" hangingPunct="0">
                        <a:lnSpc>
                          <a:spcPct val="100000"/>
                        </a:lnSpc>
                        <a:spcBef>
                          <a:spcPts val="0"/>
                        </a:spcBef>
                        <a:spcAft>
                          <a:spcPts val="0"/>
                        </a:spcAft>
                        <a:buClrTx/>
                        <a:buSzTx/>
                        <a:buFont typeface="Arial" panose="020B0604020202020204" pitchFamily="34" charset="0"/>
                        <a:buChar char="•"/>
                        <a:tabLst/>
                      </a:pPr>
                      <a:r>
                        <a:rPr lang="en-GB" altLang="zh-CN" sz="3200" b="0" i="0" u="none" strike="noStrike" cap="none" spc="0" baseline="0" noProof="0" dirty="0">
                          <a:solidFill>
                            <a:schemeClr val="tx2">
                              <a:lumMod val="50000"/>
                            </a:schemeClr>
                          </a:solidFill>
                          <a:uFillTx/>
                          <a:latin typeface="+mn-lt"/>
                          <a:ea typeface="+mn-ea"/>
                          <a:cs typeface="Calibri" panose="020F0502020204030204" pitchFamily="34" charset="0"/>
                          <a:sym typeface="Calibri"/>
                        </a:rPr>
                        <a:t>E2E packet delay monitoring and guarantee including N6 delay, e.g. from PSA UPF to edge application server.</a:t>
                      </a:r>
                      <a:endParaRPr lang="en-US" altLang="zh-CN" sz="3200" b="0" i="0" u="none" strike="noStrike" cap="none" spc="0" baseline="0" noProof="0" dirty="0">
                        <a:solidFill>
                          <a:schemeClr val="tx2">
                            <a:lumMod val="50000"/>
                          </a:schemeClr>
                        </a:solidFill>
                        <a:uFillTx/>
                        <a:latin typeface="+mn-lt"/>
                        <a:ea typeface="+mn-ea"/>
                        <a:cs typeface="Calibri" panose="020F0502020204030204" pitchFamily="34" charset="0"/>
                        <a:sym typeface="Calibri"/>
                      </a:endParaRPr>
                    </a:p>
                    <a:p>
                      <a:pPr marL="571500" marR="0" lvl="0" indent="-571500" algn="just" defTabSz="914400" rtl="0" eaLnBrk="1" fontAlgn="base" latinLnBrk="0" hangingPunct="0">
                        <a:lnSpc>
                          <a:spcPct val="100000"/>
                        </a:lnSpc>
                        <a:spcBef>
                          <a:spcPts val="0"/>
                        </a:spcBef>
                        <a:spcAft>
                          <a:spcPts val="0"/>
                        </a:spcAft>
                        <a:buClrTx/>
                        <a:buSzTx/>
                        <a:buFont typeface="Arial" panose="020B0604020202020204" pitchFamily="34" charset="0"/>
                        <a:buChar char="•"/>
                        <a:tabLst/>
                      </a:pPr>
                      <a:r>
                        <a:rPr lang="en-GB" altLang="zh-CN" sz="3200" b="0" i="0" u="none" strike="noStrike" cap="none" spc="0" baseline="0" noProof="0" dirty="0" err="1">
                          <a:solidFill>
                            <a:schemeClr val="tx2">
                              <a:lumMod val="50000"/>
                            </a:schemeClr>
                          </a:solidFill>
                          <a:uFillTx/>
                          <a:latin typeface="+mn-lt"/>
                          <a:ea typeface="+mn-ea"/>
                          <a:cs typeface="Calibri" panose="020F0502020204030204" pitchFamily="34" charset="0"/>
                          <a:sym typeface="Calibri"/>
                        </a:rPr>
                        <a:t>QoS</a:t>
                      </a:r>
                      <a:r>
                        <a:rPr lang="en-GB" altLang="zh-CN" sz="3200" b="0" i="0" u="none" strike="noStrike" cap="none" spc="0" baseline="0" noProof="0" dirty="0">
                          <a:solidFill>
                            <a:schemeClr val="tx2">
                              <a:lumMod val="50000"/>
                            </a:schemeClr>
                          </a:solidFill>
                          <a:uFillTx/>
                          <a:latin typeface="+mn-lt"/>
                          <a:ea typeface="+mn-ea"/>
                          <a:cs typeface="Calibri" panose="020F0502020204030204" pitchFamily="34" charset="0"/>
                          <a:sym typeface="Calibri"/>
                        </a:rPr>
                        <a:t> handling enhancement for Tethered UE including general </a:t>
                      </a:r>
                      <a:r>
                        <a:rPr lang="en-GB" altLang="zh-CN" sz="3200" b="0" i="0" u="none" strike="noStrike" cap="none" spc="0" baseline="0" noProof="0" dirty="0" err="1">
                          <a:solidFill>
                            <a:schemeClr val="tx2">
                              <a:lumMod val="50000"/>
                            </a:schemeClr>
                          </a:solidFill>
                          <a:uFillTx/>
                          <a:latin typeface="+mn-lt"/>
                          <a:ea typeface="+mn-ea"/>
                          <a:cs typeface="Calibri" panose="020F0502020204030204" pitchFamily="34" charset="0"/>
                          <a:sym typeface="Calibri"/>
                        </a:rPr>
                        <a:t>QoS</a:t>
                      </a:r>
                      <a:r>
                        <a:rPr lang="en-GB" altLang="zh-CN" sz="3200" b="0" i="0" u="none" strike="noStrike" cap="none" spc="0" baseline="0" noProof="0" dirty="0">
                          <a:solidFill>
                            <a:schemeClr val="tx2">
                              <a:lumMod val="50000"/>
                            </a:schemeClr>
                          </a:solidFill>
                          <a:uFillTx/>
                          <a:latin typeface="+mn-lt"/>
                          <a:ea typeface="+mn-ea"/>
                          <a:cs typeface="Calibri" panose="020F0502020204030204" pitchFamily="34" charset="0"/>
                          <a:sym typeface="Calibri"/>
                        </a:rPr>
                        <a:t> control and PDU set related </a:t>
                      </a:r>
                      <a:r>
                        <a:rPr lang="en-GB" altLang="zh-CN" sz="3200" b="0" i="0" u="none" strike="noStrike" cap="none" spc="0" baseline="0" noProof="0" dirty="0" err="1">
                          <a:solidFill>
                            <a:schemeClr val="tx2">
                              <a:lumMod val="50000"/>
                            </a:schemeClr>
                          </a:solidFill>
                          <a:uFillTx/>
                          <a:latin typeface="+mn-lt"/>
                          <a:ea typeface="+mn-ea"/>
                          <a:cs typeface="Calibri" panose="020F0502020204030204" pitchFamily="34" charset="0"/>
                          <a:sym typeface="Calibri"/>
                        </a:rPr>
                        <a:t>QoS</a:t>
                      </a:r>
                      <a:r>
                        <a:rPr lang="en-GB" altLang="zh-CN" sz="3200" b="0" i="0" u="none" strike="noStrike" cap="none" spc="0" baseline="0" noProof="0" dirty="0">
                          <a:solidFill>
                            <a:schemeClr val="tx2">
                              <a:lumMod val="50000"/>
                            </a:schemeClr>
                          </a:solidFill>
                          <a:uFillTx/>
                          <a:latin typeface="+mn-lt"/>
                          <a:ea typeface="+mn-ea"/>
                          <a:cs typeface="Calibri" panose="020F0502020204030204" pitchFamily="34" charset="0"/>
                          <a:sym typeface="Calibri"/>
                        </a:rPr>
                        <a:t> control. </a:t>
                      </a:r>
                      <a:endParaRPr lang="en-US" altLang="zh-CN" sz="3200" b="0" i="0" u="none" strike="noStrike" cap="none" spc="0" baseline="0" noProof="0" dirty="0">
                        <a:solidFill>
                          <a:schemeClr val="tx2">
                            <a:lumMod val="50000"/>
                          </a:schemeClr>
                        </a:solidFill>
                        <a:uFillTx/>
                        <a:latin typeface="+mn-lt"/>
                        <a:ea typeface="+mn-ea"/>
                        <a:cs typeface="Calibri" panose="020F0502020204030204" pitchFamily="34" charset="0"/>
                        <a:sym typeface="Calibri"/>
                      </a:endParaRPr>
                    </a:p>
                    <a:p>
                      <a:pPr marL="571500" marR="0" lvl="0" indent="-571500" algn="just" defTabSz="914400" rtl="0" eaLnBrk="1" fontAlgn="base" latinLnBrk="0" hangingPunct="0">
                        <a:lnSpc>
                          <a:spcPct val="100000"/>
                        </a:lnSpc>
                        <a:spcBef>
                          <a:spcPts val="0"/>
                        </a:spcBef>
                        <a:spcAft>
                          <a:spcPts val="0"/>
                        </a:spcAft>
                        <a:buClrTx/>
                        <a:buSzTx/>
                        <a:buFont typeface="Arial" panose="020B0604020202020204" pitchFamily="34" charset="0"/>
                        <a:buChar char="•"/>
                        <a:tabLst/>
                      </a:pPr>
                      <a:r>
                        <a:rPr lang="en-GB" altLang="zh-CN" sz="3200" b="0" i="0" u="none" strike="noStrike" cap="none" spc="0" baseline="0" noProof="0" dirty="0">
                          <a:solidFill>
                            <a:schemeClr val="tx2">
                              <a:lumMod val="50000"/>
                            </a:schemeClr>
                          </a:solidFill>
                          <a:uFillTx/>
                          <a:latin typeface="+mn-lt"/>
                          <a:ea typeface="+mn-ea"/>
                          <a:cs typeface="Calibri" panose="020F0502020204030204" pitchFamily="34" charset="0"/>
                          <a:sym typeface="Calibri"/>
                        </a:rPr>
                        <a:t>Performance optimization in distributed task processing for split rendering, </a:t>
                      </a:r>
                      <a:r>
                        <a:rPr lang="en-US" altLang="zh-CN" sz="3200" b="0" i="0" u="none" strike="noStrike" cap="none" spc="0" baseline="0" noProof="0" dirty="0">
                          <a:solidFill>
                            <a:schemeClr val="tx2">
                              <a:lumMod val="50000"/>
                            </a:schemeClr>
                          </a:solidFill>
                          <a:uFillTx/>
                          <a:latin typeface="+mn-lt"/>
                          <a:ea typeface="+mn-ea"/>
                          <a:cs typeface="Calibri" panose="020F0502020204030204" pitchFamily="34" charset="0"/>
                          <a:sym typeface="Calibri"/>
                        </a:rPr>
                        <a:t>with considering computation resource in network node (e.g. UPF), and/or N6 application server.</a:t>
                      </a:r>
                    </a:p>
                    <a:p>
                      <a:pPr marL="571500" marR="0" lvl="0" indent="-571500" algn="just" defTabSz="914400" rtl="0" eaLnBrk="1" fontAlgn="base" latinLnBrk="0" hangingPunct="0">
                        <a:lnSpc>
                          <a:spcPct val="100000"/>
                        </a:lnSpc>
                        <a:spcBef>
                          <a:spcPts val="0"/>
                        </a:spcBef>
                        <a:spcAft>
                          <a:spcPts val="0"/>
                        </a:spcAft>
                        <a:buClrTx/>
                        <a:buSzTx/>
                        <a:buFont typeface="Arial" panose="020B0604020202020204" pitchFamily="34" charset="0"/>
                        <a:buChar char="•"/>
                        <a:tabLst/>
                      </a:pPr>
                      <a:r>
                        <a:rPr lang="en-GB" altLang="zh-CN" sz="3200" b="0" i="0" u="none" strike="noStrike" cap="none" spc="0" baseline="0" noProof="0" dirty="0">
                          <a:solidFill>
                            <a:schemeClr val="tx2">
                              <a:lumMod val="50000"/>
                            </a:schemeClr>
                          </a:solidFill>
                          <a:uFillTx/>
                          <a:latin typeface="+mn-lt"/>
                          <a:ea typeface="+mn-ea"/>
                          <a:cs typeface="Calibri" panose="020F0502020204030204" pitchFamily="34" charset="0"/>
                          <a:sym typeface="Calibri"/>
                        </a:rPr>
                        <a:t>Further enhancement to support non-3GPP access.</a:t>
                      </a:r>
                      <a:endParaRPr lang="en-US" altLang="zh-CN" sz="3200" b="0" i="0" u="none" strike="noStrike" cap="none" spc="0" baseline="0" noProof="0" dirty="0">
                        <a:solidFill>
                          <a:schemeClr val="tx2">
                            <a:lumMod val="50000"/>
                          </a:schemeClr>
                        </a:solidFill>
                        <a:uFillTx/>
                        <a:latin typeface="+mn-lt"/>
                        <a:ea typeface="+mn-ea"/>
                        <a:cs typeface="Calibri" panose="020F0502020204030204" pitchFamily="34" charset="0"/>
                        <a:sym typeface="Calibri"/>
                      </a:endParaRPr>
                    </a:p>
                    <a:p>
                      <a:pPr marL="571500" marR="0" lvl="0" indent="-571500" algn="just" defTabSz="914400" rtl="0" eaLnBrk="1" fontAlgn="base" latinLnBrk="0" hangingPunct="0">
                        <a:lnSpc>
                          <a:spcPct val="100000"/>
                        </a:lnSpc>
                        <a:spcBef>
                          <a:spcPts val="0"/>
                        </a:spcBef>
                        <a:spcAft>
                          <a:spcPts val="0"/>
                        </a:spcAft>
                        <a:buClrTx/>
                        <a:buSzTx/>
                        <a:buFont typeface="Arial" panose="020B0604020202020204" pitchFamily="34" charset="0"/>
                        <a:buChar char="•"/>
                        <a:tabLst/>
                      </a:pPr>
                      <a:r>
                        <a:rPr lang="en-GB" altLang="zh-CN" sz="3200" b="0" i="0" u="none" strike="noStrike" cap="none" spc="0" baseline="0" noProof="0" dirty="0">
                          <a:solidFill>
                            <a:schemeClr val="tx2">
                              <a:lumMod val="50000"/>
                            </a:schemeClr>
                          </a:solidFill>
                          <a:uFillTx/>
                          <a:latin typeface="+mn-lt"/>
                          <a:ea typeface="+mn-ea"/>
                          <a:cs typeface="Calibri" panose="020F0502020204030204" pitchFamily="34" charset="0"/>
                          <a:sym typeface="Calibri"/>
                        </a:rPr>
                        <a:t>Enhancement to support high mobility and large capacity of XR and media service e.g. supporting MBS.</a:t>
                      </a:r>
                      <a:endParaRPr lang="en-US" altLang="zh-CN" sz="3200" b="0" i="0" u="none" strike="noStrike" cap="none" spc="0" baseline="0" noProof="0" dirty="0">
                        <a:solidFill>
                          <a:schemeClr val="tx2">
                            <a:lumMod val="50000"/>
                          </a:schemeClr>
                        </a:solidFill>
                        <a:uFillTx/>
                        <a:latin typeface="+mn-lt"/>
                        <a:ea typeface="+mn-ea"/>
                        <a:cs typeface="Calibri" panose="020F0502020204030204" pitchFamily="34" charset="0"/>
                        <a:sym typeface="Calibri"/>
                      </a:endParaRPr>
                    </a:p>
                    <a:p>
                      <a:pPr marL="571500" marR="0" lvl="0" indent="-571500" algn="just" defTabSz="914400" rtl="0" eaLnBrk="1" fontAlgn="base" latinLnBrk="0" hangingPunct="0">
                        <a:lnSpc>
                          <a:spcPct val="100000"/>
                        </a:lnSpc>
                        <a:spcBef>
                          <a:spcPts val="0"/>
                        </a:spcBef>
                        <a:spcAft>
                          <a:spcPts val="0"/>
                        </a:spcAft>
                        <a:buClrTx/>
                        <a:buSzTx/>
                        <a:buFont typeface="Arial" panose="020B0604020202020204" pitchFamily="34" charset="0"/>
                        <a:buChar char="•"/>
                        <a:tabLst/>
                      </a:pPr>
                      <a:r>
                        <a:rPr lang="en-GB" altLang="zh-CN" sz="3200" b="0" i="0" u="none" strike="noStrike" cap="none" spc="0" baseline="0" noProof="0" dirty="0">
                          <a:solidFill>
                            <a:schemeClr val="tx2">
                              <a:lumMod val="50000"/>
                            </a:schemeClr>
                          </a:solidFill>
                          <a:uFillTx/>
                          <a:latin typeface="+mn-lt"/>
                          <a:ea typeface="+mn-ea"/>
                          <a:cs typeface="Calibri" panose="020F0502020204030204" pitchFamily="34" charset="0"/>
                          <a:sym typeface="Calibri"/>
                        </a:rPr>
                        <a:t>5GS enhancement to support spatial information and digital asset information management.</a:t>
                      </a:r>
                      <a:endParaRPr lang="en-GB" sz="3200" i="0" noProof="0" dirty="0">
                        <a:solidFill>
                          <a:schemeClr val="tx2">
                            <a:lumMod val="50000"/>
                          </a:schemeClr>
                        </a:solidFill>
                        <a:latin typeface="+mn-lt"/>
                        <a:cs typeface="Calibri" panose="020F0502020204030204" pitchFamily="34" charset="0"/>
                      </a:endParaRP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2138396545"/>
                  </a:ext>
                </a:extLst>
              </a:tr>
            </a:tbl>
          </a:graphicData>
        </a:graphic>
      </p:graphicFrame>
      <p:sp>
        <p:nvSpPr>
          <p:cNvPr id="4" name="Footer Placeholder 3"/>
          <p:cNvSpPr>
            <a:spLocks noGrp="1"/>
          </p:cNvSpPr>
          <p:nvPr>
            <p:ph type="ftr" sz="quarter" idx="11"/>
          </p:nvPr>
        </p:nvSpPr>
        <p:spPr/>
        <p:txBody>
          <a:bodyPr/>
          <a:lstStyle/>
          <a:p>
            <a:r>
              <a:rPr lang="en-GB"/>
              <a:t>© GSMA 2022</a:t>
            </a:r>
            <a:endParaRPr lang="en-GB" dirty="0"/>
          </a:p>
        </p:txBody>
      </p:sp>
      <p:sp>
        <p:nvSpPr>
          <p:cNvPr id="5" name="Slide Number Placeholder 4"/>
          <p:cNvSpPr>
            <a:spLocks noGrp="1"/>
          </p:cNvSpPr>
          <p:nvPr>
            <p:ph type="sldNum" sz="quarter" idx="12"/>
          </p:nvPr>
        </p:nvSpPr>
        <p:spPr/>
        <p:txBody>
          <a:bodyPr/>
          <a:lstStyle/>
          <a:p>
            <a:fld id="{B51C77D3-387C-4881-A960-1F7F91E3F80B}" type="slidenum">
              <a:rPr lang="en-GB" smtClean="0"/>
              <a:t>13</a:t>
            </a:fld>
            <a:endParaRPr lang="en-GB" dirty="0"/>
          </a:p>
        </p:txBody>
      </p:sp>
      <p:sp>
        <p:nvSpPr>
          <p:cNvPr id="7" name="TextBox 6"/>
          <p:cNvSpPr txBox="1"/>
          <p:nvPr/>
        </p:nvSpPr>
        <p:spPr>
          <a:xfrm>
            <a:off x="21227742" y="1388594"/>
            <a:ext cx="2772943" cy="461665"/>
          </a:xfrm>
          <a:prstGeom prst="rect">
            <a:avLst/>
          </a:prstGeom>
          <a:noFill/>
        </p:spPr>
        <p:txBody>
          <a:bodyPr wrap="square" rtlCol="0">
            <a:spAutoFit/>
          </a:bodyPr>
          <a:lstStyle/>
          <a:p>
            <a:r>
              <a:rPr lang="en-GB" sz="2400" dirty="0">
                <a:solidFill>
                  <a:schemeClr val="accent4"/>
                </a:solidFill>
              </a:rPr>
              <a:t>ENHANCEMENT</a:t>
            </a:r>
          </a:p>
        </p:txBody>
      </p:sp>
      <p:sp>
        <p:nvSpPr>
          <p:cNvPr id="8" name="TextBox 7"/>
          <p:cNvSpPr txBox="1"/>
          <p:nvPr/>
        </p:nvSpPr>
        <p:spPr>
          <a:xfrm>
            <a:off x="21213291" y="881063"/>
            <a:ext cx="3077741" cy="461665"/>
          </a:xfrm>
          <a:prstGeom prst="rect">
            <a:avLst/>
          </a:prstGeom>
          <a:noFill/>
        </p:spPr>
        <p:txBody>
          <a:bodyPr wrap="square" rtlCol="0">
            <a:spAutoFit/>
          </a:bodyPr>
          <a:lstStyle/>
          <a:p>
            <a:r>
              <a:rPr lang="en-GB" sz="2400" dirty="0">
                <a:solidFill>
                  <a:srgbClr val="7030A0"/>
                </a:solidFill>
              </a:rPr>
              <a:t>NEW SERVICE</a:t>
            </a:r>
          </a:p>
        </p:txBody>
      </p:sp>
    </p:spTree>
    <p:extLst>
      <p:ext uri="{BB962C8B-B14F-4D97-AF65-F5344CB8AC3E}">
        <p14:creationId xmlns:p14="http://schemas.microsoft.com/office/powerpoint/2010/main" val="3479479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1064" y="881063"/>
            <a:ext cx="22617364" cy="1029256"/>
          </a:xfrm>
        </p:spPr>
        <p:txBody>
          <a:bodyPr/>
          <a:lstStyle/>
          <a:p>
            <a:r>
              <a:rPr lang="en-GB" dirty="0">
                <a:solidFill>
                  <a:schemeClr val="tx2">
                    <a:lumMod val="50000"/>
                  </a:schemeClr>
                </a:solidFill>
                <a:latin typeface="Calibri" panose="020F0502020204030204" pitchFamily="34" charset="0"/>
                <a:cs typeface="Calibri" panose="020F0502020204030204" pitchFamily="34" charset="0"/>
              </a:rPr>
              <a:t>Network Sharing</a:t>
            </a:r>
            <a:endParaRPr lang="en-GB"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41013492"/>
              </p:ext>
            </p:extLst>
          </p:nvPr>
        </p:nvGraphicFramePr>
        <p:xfrm>
          <a:off x="881314" y="2400242"/>
          <a:ext cx="22617114" cy="9601200"/>
        </p:xfrm>
        <a:graphic>
          <a:graphicData uri="http://schemas.openxmlformats.org/drawingml/2006/table">
            <a:tbl>
              <a:tblPr firstRow="1" bandRow="1">
                <a:tableStyleId>{2D5ABB26-0587-4C30-8999-92F81FD0307C}</a:tableStyleId>
              </a:tblPr>
              <a:tblGrid>
                <a:gridCol w="4376486">
                  <a:extLst>
                    <a:ext uri="{9D8B030D-6E8A-4147-A177-3AD203B41FA5}">
                      <a16:colId xmlns:a16="http://schemas.microsoft.com/office/drawing/2014/main" val="3556860935"/>
                    </a:ext>
                  </a:extLst>
                </a:gridCol>
                <a:gridCol w="18240628">
                  <a:extLst>
                    <a:ext uri="{9D8B030D-6E8A-4147-A177-3AD203B41FA5}">
                      <a16:colId xmlns:a16="http://schemas.microsoft.com/office/drawing/2014/main" val="2402303265"/>
                    </a:ext>
                  </a:extLst>
                </a:gridCol>
              </a:tblGrid>
              <a:tr h="370840">
                <a:tc>
                  <a:txBody>
                    <a:bodyPr/>
                    <a:lstStyle/>
                    <a:p>
                      <a:r>
                        <a:rPr lang="en-GB" sz="3600" b="1" noProof="0" dirty="0">
                          <a:solidFill>
                            <a:schemeClr val="tx2">
                              <a:lumMod val="50000"/>
                            </a:schemeClr>
                          </a:solidFill>
                          <a:latin typeface="+mn-lt"/>
                          <a:cs typeface="Calibri" panose="020F0502020204030204" pitchFamily="34" charset="0"/>
                        </a:rPr>
                        <a:t>Definition</a:t>
                      </a: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tc>
                  <a:txBody>
                    <a:bodyPr/>
                    <a:lstStyle/>
                    <a:p>
                      <a:pPr marL="0" indent="0" algn="just" hangingPunct="0">
                        <a:buNone/>
                      </a:pPr>
                      <a:r>
                        <a:rPr lang="en-US" sz="3600" i="0" noProof="0" dirty="0">
                          <a:solidFill>
                            <a:schemeClr val="tx2">
                              <a:lumMod val="50000"/>
                            </a:schemeClr>
                          </a:solidFill>
                          <a:latin typeface="+mn-lt"/>
                          <a:cs typeface="Calibri" panose="020F0502020204030204" pitchFamily="34" charset="0"/>
                        </a:rPr>
                        <a:t>An NG-RAN is shared among multiple operators without necessarily assuming a direct connection between the shared radio access network and the Participating Operator’s core network.</a:t>
                      </a:r>
                      <a:endParaRPr lang="en-GB" sz="3600" i="0" noProof="0" dirty="0">
                        <a:solidFill>
                          <a:schemeClr val="tx2">
                            <a:lumMod val="50000"/>
                          </a:schemeClr>
                        </a:solidFill>
                        <a:latin typeface="+mn-lt"/>
                        <a:cs typeface="Calibri" panose="020F0502020204030204" pitchFamily="34" charset="0"/>
                      </a:endParaRP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3346821885"/>
                  </a:ext>
                </a:extLst>
              </a:tr>
              <a:tr h="370840">
                <a:tc>
                  <a:txBody>
                    <a:bodyPr/>
                    <a:lstStyle/>
                    <a:p>
                      <a:r>
                        <a:rPr lang="en-GB" sz="3600" b="1" noProof="0" dirty="0">
                          <a:solidFill>
                            <a:schemeClr val="tx2">
                              <a:lumMod val="50000"/>
                            </a:schemeClr>
                          </a:solidFill>
                          <a:latin typeface="+mn-lt"/>
                          <a:cs typeface="Calibri" panose="020F0502020204030204" pitchFamily="34" charset="0"/>
                        </a:rPr>
                        <a:t>Justification </a:t>
                      </a: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tc>
                  <a:txBody>
                    <a:bodyPr/>
                    <a:lstStyle/>
                    <a:p>
                      <a:pPr marL="0" marR="0" lvl="0" indent="0" algn="just" defTabSz="914400" rtl="0" eaLnBrk="1" fontAlgn="auto" latinLnBrk="0" hangingPunct="0">
                        <a:lnSpc>
                          <a:spcPct val="100000"/>
                        </a:lnSpc>
                        <a:spcBef>
                          <a:spcPts val="0"/>
                        </a:spcBef>
                        <a:spcAft>
                          <a:spcPts val="0"/>
                        </a:spcAft>
                        <a:buClrTx/>
                        <a:buSzTx/>
                        <a:buFontTx/>
                        <a:buNone/>
                        <a:tabLst/>
                        <a:defRPr/>
                      </a:pPr>
                      <a:r>
                        <a:rPr lang="en-US" sz="3600" i="0" noProof="0" dirty="0">
                          <a:solidFill>
                            <a:schemeClr val="tx2">
                              <a:lumMod val="50000"/>
                            </a:schemeClr>
                          </a:solidFill>
                          <a:latin typeface="+mn-lt"/>
                          <a:cs typeface="Calibri" panose="020F0502020204030204" pitchFamily="34" charset="0"/>
                        </a:rPr>
                        <a:t>With the expanding of 5G deployments, more network-sharing scenarios may arise, depending on different operators’ strategies, commercial agreements, and specific rules/legislation in different countries. Network sharing interest may extend also to existing 4G operators who intend to deploy a NG Radio Access Network to complement the existing E-UTRAN coverage. </a:t>
                      </a:r>
                    </a:p>
                    <a:p>
                      <a:pPr marL="0" marR="0" lvl="0" indent="0" algn="just" defTabSz="914400" rtl="0" eaLnBrk="1" fontAlgn="auto" latinLnBrk="0" hangingPunct="0">
                        <a:lnSpc>
                          <a:spcPct val="100000"/>
                        </a:lnSpc>
                        <a:spcBef>
                          <a:spcPts val="0"/>
                        </a:spcBef>
                        <a:spcAft>
                          <a:spcPts val="0"/>
                        </a:spcAft>
                        <a:buClrTx/>
                        <a:buSzTx/>
                        <a:buFontTx/>
                        <a:buNone/>
                        <a:tabLst/>
                        <a:defRPr/>
                      </a:pPr>
                      <a:r>
                        <a:rPr lang="en-US" sz="3600" i="0" noProof="0" dirty="0">
                          <a:solidFill>
                            <a:schemeClr val="tx2">
                              <a:lumMod val="50000"/>
                            </a:schemeClr>
                          </a:solidFill>
                          <a:latin typeface="+mn-lt"/>
                          <a:cs typeface="Calibri" panose="020F0502020204030204" pitchFamily="34" charset="0"/>
                        </a:rPr>
                        <a:t>When developing network sharing (i.e. MOCN), one of the challenges for the partners’ network operators is related with the maintenance generated by the interconnection (e.g. number of network interfaces) between the shared RAN and two or more core networks, especially for a very large number of shared base stations,</a:t>
                      </a: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586378687"/>
                  </a:ext>
                </a:extLst>
              </a:tr>
              <a:tr h="370840">
                <a:tc>
                  <a:txBody>
                    <a:bodyPr/>
                    <a:lstStyle/>
                    <a:p>
                      <a:r>
                        <a:rPr lang="en-GB" sz="3600" b="1" noProof="0" dirty="0">
                          <a:solidFill>
                            <a:schemeClr val="tx2">
                              <a:lumMod val="50000"/>
                            </a:schemeClr>
                          </a:solidFill>
                          <a:latin typeface="+mn-lt"/>
                          <a:cs typeface="Calibri" panose="020F0502020204030204" pitchFamily="34" charset="0"/>
                        </a:rPr>
                        <a:t>Usage scenario</a:t>
                      </a: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tc>
                  <a:txBody>
                    <a:bodyPr/>
                    <a:lstStyle/>
                    <a:p>
                      <a:pPr marL="0" marR="0" lvl="0" indent="0" algn="just" defTabSz="914400" rtl="0" eaLnBrk="1" fontAlgn="auto" latinLnBrk="0" hangingPunct="0">
                        <a:lnSpc>
                          <a:spcPct val="100000"/>
                        </a:lnSpc>
                        <a:spcBef>
                          <a:spcPts val="0"/>
                        </a:spcBef>
                        <a:spcAft>
                          <a:spcPts val="0"/>
                        </a:spcAft>
                        <a:buClrTx/>
                        <a:buSzTx/>
                        <a:buFontTx/>
                        <a:buNone/>
                        <a:tabLst/>
                        <a:defRPr/>
                      </a:pPr>
                      <a:r>
                        <a:rPr lang="en-US" sz="3600" i="0" noProof="0" dirty="0">
                          <a:solidFill>
                            <a:schemeClr val="tx2">
                              <a:lumMod val="50000"/>
                            </a:schemeClr>
                          </a:solidFill>
                          <a:latin typeface="+mn-lt"/>
                          <a:cs typeface="Calibri" panose="020F0502020204030204" pitchFamily="34" charset="0"/>
                        </a:rPr>
                        <a:t>Use cases including service continuity and QoS, access control and mobility, international roamers in shared network, hosted services, long-distance road transport are analyzed. This study provides alternatives for existing operators who intend to deploy a NG Radio Access Network to complement the existing market, taking into account of operators’ business consideration, such as network planning, operation and other factors.</a:t>
                      </a:r>
                      <a:endParaRPr lang="en-GB" sz="3600" i="0" noProof="0" dirty="0">
                        <a:solidFill>
                          <a:schemeClr val="tx2">
                            <a:lumMod val="50000"/>
                          </a:schemeClr>
                        </a:solidFill>
                        <a:latin typeface="+mn-lt"/>
                        <a:cs typeface="Calibri" panose="020F0502020204030204" pitchFamily="34" charset="0"/>
                      </a:endParaRP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3447065434"/>
                  </a:ext>
                </a:extLst>
              </a:tr>
            </a:tbl>
          </a:graphicData>
        </a:graphic>
      </p:graphicFrame>
      <p:sp>
        <p:nvSpPr>
          <p:cNvPr id="4" name="Footer Placeholder 3"/>
          <p:cNvSpPr>
            <a:spLocks noGrp="1"/>
          </p:cNvSpPr>
          <p:nvPr>
            <p:ph type="ftr" sz="quarter" idx="11"/>
          </p:nvPr>
        </p:nvSpPr>
        <p:spPr/>
        <p:txBody>
          <a:bodyPr/>
          <a:lstStyle/>
          <a:p>
            <a:r>
              <a:rPr lang="en-GB"/>
              <a:t>© GSMA 2022</a:t>
            </a:r>
            <a:endParaRPr lang="en-GB" dirty="0"/>
          </a:p>
        </p:txBody>
      </p:sp>
      <p:sp>
        <p:nvSpPr>
          <p:cNvPr id="5" name="Slide Number Placeholder 4"/>
          <p:cNvSpPr>
            <a:spLocks noGrp="1"/>
          </p:cNvSpPr>
          <p:nvPr>
            <p:ph type="sldNum" sz="quarter" idx="12"/>
          </p:nvPr>
        </p:nvSpPr>
        <p:spPr/>
        <p:txBody>
          <a:bodyPr/>
          <a:lstStyle/>
          <a:p>
            <a:fld id="{B51C77D3-387C-4881-A960-1F7F91E3F80B}" type="slidenum">
              <a:rPr lang="en-GB" smtClean="0"/>
              <a:t>14</a:t>
            </a:fld>
            <a:endParaRPr lang="en-GB" dirty="0"/>
          </a:p>
        </p:txBody>
      </p:sp>
      <p:sp>
        <p:nvSpPr>
          <p:cNvPr id="7" name="TextBox 6"/>
          <p:cNvSpPr txBox="1"/>
          <p:nvPr/>
        </p:nvSpPr>
        <p:spPr>
          <a:xfrm>
            <a:off x="21227742" y="1388594"/>
            <a:ext cx="2772943" cy="461665"/>
          </a:xfrm>
          <a:prstGeom prst="rect">
            <a:avLst/>
          </a:prstGeom>
          <a:noFill/>
        </p:spPr>
        <p:txBody>
          <a:bodyPr wrap="square" rtlCol="0">
            <a:spAutoFit/>
          </a:bodyPr>
          <a:lstStyle/>
          <a:p>
            <a:r>
              <a:rPr lang="en-GB" sz="2400" dirty="0">
                <a:solidFill>
                  <a:schemeClr val="accent4"/>
                </a:solidFill>
              </a:rPr>
              <a:t>ENHANCEMENT</a:t>
            </a:r>
          </a:p>
        </p:txBody>
      </p:sp>
    </p:spTree>
    <p:extLst>
      <p:ext uri="{BB962C8B-B14F-4D97-AF65-F5344CB8AC3E}">
        <p14:creationId xmlns:p14="http://schemas.microsoft.com/office/powerpoint/2010/main" val="1860373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1064" y="881063"/>
            <a:ext cx="22617364" cy="1029256"/>
          </a:xfrm>
        </p:spPr>
        <p:txBody>
          <a:bodyPr/>
          <a:lstStyle/>
          <a:p>
            <a:r>
              <a:rPr lang="en-GB" dirty="0">
                <a:solidFill>
                  <a:schemeClr val="tx2">
                    <a:lumMod val="50000"/>
                  </a:schemeClr>
                </a:solidFill>
                <a:latin typeface="Calibri" panose="020F0502020204030204" pitchFamily="34" charset="0"/>
                <a:cs typeface="Calibri" panose="020F0502020204030204" pitchFamily="34" charset="0"/>
              </a:rPr>
              <a:t>N</a:t>
            </a:r>
            <a:r>
              <a:rPr lang="en-US" dirty="0">
                <a:solidFill>
                  <a:schemeClr val="tx2">
                    <a:lumMod val="50000"/>
                  </a:schemeClr>
                </a:solidFill>
                <a:latin typeface="Calibri" panose="020F0502020204030204" pitchFamily="34" charset="0"/>
                <a:cs typeface="Calibri" panose="020F0502020204030204" pitchFamily="34" charset="0"/>
              </a:rPr>
              <a:t>W initiated slice selection</a:t>
            </a:r>
            <a:endParaRPr lang="en-GB"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208346062"/>
              </p:ext>
            </p:extLst>
          </p:nvPr>
        </p:nvGraphicFramePr>
        <p:xfrm>
          <a:off x="882650" y="3536950"/>
          <a:ext cx="22617114" cy="7406640"/>
        </p:xfrm>
        <a:graphic>
          <a:graphicData uri="http://schemas.openxmlformats.org/drawingml/2006/table">
            <a:tbl>
              <a:tblPr firstRow="1" bandRow="1">
                <a:tableStyleId>{2D5ABB26-0587-4C30-8999-92F81FD0307C}</a:tableStyleId>
              </a:tblPr>
              <a:tblGrid>
                <a:gridCol w="5390134">
                  <a:extLst>
                    <a:ext uri="{9D8B030D-6E8A-4147-A177-3AD203B41FA5}">
                      <a16:colId xmlns:a16="http://schemas.microsoft.com/office/drawing/2014/main" val="2745667040"/>
                    </a:ext>
                  </a:extLst>
                </a:gridCol>
                <a:gridCol w="17226980">
                  <a:extLst>
                    <a:ext uri="{9D8B030D-6E8A-4147-A177-3AD203B41FA5}">
                      <a16:colId xmlns:a16="http://schemas.microsoft.com/office/drawing/2014/main" val="1494138860"/>
                    </a:ext>
                  </a:extLst>
                </a:gridCol>
              </a:tblGrid>
              <a:tr h="370840">
                <a:tc>
                  <a:txBody>
                    <a:bodyPr/>
                    <a:lstStyle/>
                    <a:p>
                      <a:r>
                        <a:rPr lang="en-GB" sz="3600" b="1" noProof="0" dirty="0">
                          <a:solidFill>
                            <a:schemeClr val="tx2">
                              <a:lumMod val="50000"/>
                            </a:schemeClr>
                          </a:solidFill>
                          <a:latin typeface="+mn-lt"/>
                          <a:cs typeface="Calibri" panose="020F0502020204030204" pitchFamily="34" charset="0"/>
                        </a:rPr>
                        <a:t>Definition</a:t>
                      </a:r>
                    </a:p>
                  </a:txBody>
                  <a:tcPr>
                    <a:lnL w="12700" cap="flat" cmpd="sng" algn="ctr">
                      <a:solidFill>
                        <a:schemeClr val="bg2">
                          <a:lumMod val="75000"/>
                        </a:schemeClr>
                      </a:solidFill>
                      <a:prstDash val="solid"/>
                      <a:round/>
                      <a:headEnd type="none" w="med" len="med"/>
                      <a:tailEnd type="none" w="med" len="med"/>
                    </a:lnL>
                    <a:lnR w="12700" cap="flat" cmpd="sng" algn="ctr">
                      <a:solidFill>
                        <a:schemeClr val="bg2">
                          <a:lumMod val="75000"/>
                        </a:schemeClr>
                      </a:solid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tcPr>
                </a:tc>
                <a:tc>
                  <a:txBody>
                    <a:bodyPr/>
                    <a:lstStyle/>
                    <a:p>
                      <a:pPr marL="0" indent="0" algn="just" hangingPunct="0">
                        <a:buNone/>
                      </a:pPr>
                      <a:r>
                        <a:rPr lang="en-GB" sz="3600" i="0" noProof="0" dirty="0">
                          <a:solidFill>
                            <a:schemeClr val="tx2">
                              <a:lumMod val="50000"/>
                            </a:schemeClr>
                          </a:solidFill>
                          <a:latin typeface="+mn-lt"/>
                          <a:cs typeface="Calibri" panose="020F0502020204030204" pitchFamily="34" charset="0"/>
                        </a:rPr>
                        <a:t>Procedures for NW initiated slice selection should be studied in addition to existing slice selection solution which assumes the use of URSP.</a:t>
                      </a:r>
                    </a:p>
                  </a:txBody>
                  <a:tcPr>
                    <a:lnL w="12700" cap="flat" cmpd="sng" algn="ctr">
                      <a:solidFill>
                        <a:schemeClr val="bg2">
                          <a:lumMod val="75000"/>
                        </a:schemeClr>
                      </a:solidFill>
                      <a:prstDash val="solid"/>
                      <a:round/>
                      <a:headEnd type="none" w="med" len="med"/>
                      <a:tailEnd type="none" w="med" len="med"/>
                    </a:lnL>
                    <a:lnR w="12700" cap="flat" cmpd="sng" algn="ctr">
                      <a:solidFill>
                        <a:schemeClr val="bg2">
                          <a:lumMod val="75000"/>
                        </a:schemeClr>
                      </a:solid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2795814595"/>
                  </a:ext>
                </a:extLst>
              </a:tr>
              <a:tr h="370840">
                <a:tc>
                  <a:txBody>
                    <a:bodyPr/>
                    <a:lstStyle/>
                    <a:p>
                      <a:r>
                        <a:rPr lang="en-GB" sz="3600" b="1" noProof="0" dirty="0">
                          <a:solidFill>
                            <a:schemeClr val="tx2">
                              <a:lumMod val="50000"/>
                            </a:schemeClr>
                          </a:solidFill>
                          <a:latin typeface="+mn-lt"/>
                          <a:cs typeface="Calibri" panose="020F0502020204030204" pitchFamily="34" charset="0"/>
                        </a:rPr>
                        <a:t>Justification </a:t>
                      </a:r>
                    </a:p>
                  </a:txBody>
                  <a:tcPr>
                    <a:lnL w="12700" cap="flat" cmpd="sng" algn="ctr">
                      <a:solidFill>
                        <a:schemeClr val="bg2">
                          <a:lumMod val="75000"/>
                        </a:schemeClr>
                      </a:solidFill>
                      <a:prstDash val="solid"/>
                      <a:round/>
                      <a:headEnd type="none" w="med" len="med"/>
                      <a:tailEnd type="none" w="med" len="med"/>
                    </a:lnL>
                    <a:lnR w="12700" cap="flat" cmpd="sng" algn="ctr">
                      <a:solidFill>
                        <a:schemeClr val="bg2">
                          <a:lumMod val="75000"/>
                        </a:schemeClr>
                      </a:solid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tcPr>
                </a:tc>
                <a:tc>
                  <a:txBody>
                    <a:bodyPr/>
                    <a:lstStyle/>
                    <a:p>
                      <a:pPr marL="0" marR="0" lvl="0" indent="0" algn="just" defTabSz="914400" rtl="0" eaLnBrk="1" fontAlgn="auto" latinLnBrk="0" hangingPunct="0">
                        <a:lnSpc>
                          <a:spcPct val="100000"/>
                        </a:lnSpc>
                        <a:spcBef>
                          <a:spcPts val="0"/>
                        </a:spcBef>
                        <a:spcAft>
                          <a:spcPts val="0"/>
                        </a:spcAft>
                        <a:buClrTx/>
                        <a:buSzTx/>
                        <a:buFontTx/>
                        <a:buNone/>
                        <a:tabLst/>
                        <a:defRPr/>
                      </a:pPr>
                      <a:r>
                        <a:rPr lang="en-GB" sz="3600" i="0" noProof="0" dirty="0">
                          <a:solidFill>
                            <a:schemeClr val="tx2">
                              <a:lumMod val="50000"/>
                            </a:schemeClr>
                          </a:solidFill>
                          <a:latin typeface="+mn-lt"/>
                          <a:cs typeface="Calibri" panose="020F0502020204030204" pitchFamily="34" charset="0"/>
                        </a:rPr>
                        <a:t>Existing 3GPP system allows: 1) a UE can select a network slice based on the URSP rule; 2) a 3</a:t>
                      </a:r>
                      <a:r>
                        <a:rPr lang="en-GB" sz="3600" i="0" baseline="30000" noProof="0" dirty="0">
                          <a:solidFill>
                            <a:schemeClr val="tx2">
                              <a:lumMod val="50000"/>
                            </a:schemeClr>
                          </a:solidFill>
                          <a:latin typeface="+mn-lt"/>
                          <a:cs typeface="Calibri" panose="020F0502020204030204" pitchFamily="34" charset="0"/>
                        </a:rPr>
                        <a:t>rd</a:t>
                      </a:r>
                      <a:r>
                        <a:rPr lang="en-GB" sz="3600" i="0" noProof="0" dirty="0">
                          <a:solidFill>
                            <a:schemeClr val="tx2">
                              <a:lumMod val="50000"/>
                            </a:schemeClr>
                          </a:solidFill>
                          <a:latin typeface="+mn-lt"/>
                          <a:cs typeface="Calibri" panose="020F0502020204030204" pitchFamily="34" charset="0"/>
                        </a:rPr>
                        <a:t> party can provide input for URSP determination to 5GS via NEF “Application guidance for URSP determination” API; 3) PDU session modification with Alternative S-NSSAI triggered by the specific slice condition i.e., service unavailability or congestion. All these features assume the usage of URSP for the network slice selection. </a:t>
                      </a:r>
                      <a:r>
                        <a:rPr lang="en-US" sz="3600" i="0" noProof="0" dirty="0">
                          <a:solidFill>
                            <a:schemeClr val="tx2">
                              <a:lumMod val="50000"/>
                            </a:schemeClr>
                          </a:solidFill>
                          <a:latin typeface="+mn-lt"/>
                          <a:cs typeface="Calibri" panose="020F0502020204030204" pitchFamily="34" charset="0"/>
                        </a:rPr>
                        <a:t>This situation causes a restriction for operators to provide optimal network connection through the network slice.</a:t>
                      </a:r>
                      <a:endParaRPr lang="en-GB" sz="3600" i="0" noProof="0" dirty="0">
                        <a:solidFill>
                          <a:schemeClr val="tx2">
                            <a:lumMod val="50000"/>
                          </a:schemeClr>
                        </a:solidFill>
                        <a:latin typeface="+mn-lt"/>
                        <a:cs typeface="Calibri" panose="020F0502020204030204" pitchFamily="34" charset="0"/>
                      </a:endParaRPr>
                    </a:p>
                  </a:txBody>
                  <a:tcPr>
                    <a:lnL w="12700" cap="flat" cmpd="sng" algn="ctr">
                      <a:solidFill>
                        <a:schemeClr val="bg2">
                          <a:lumMod val="75000"/>
                        </a:schemeClr>
                      </a:solidFill>
                      <a:prstDash val="solid"/>
                      <a:round/>
                      <a:headEnd type="none" w="med" len="med"/>
                      <a:tailEnd type="none" w="med" len="med"/>
                    </a:lnL>
                    <a:lnR w="12700" cap="flat" cmpd="sng" algn="ctr">
                      <a:solidFill>
                        <a:schemeClr val="bg2">
                          <a:lumMod val="75000"/>
                        </a:schemeClr>
                      </a:solid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884944096"/>
                  </a:ext>
                </a:extLst>
              </a:tr>
              <a:tr h="370840">
                <a:tc>
                  <a:txBody>
                    <a:bodyPr/>
                    <a:lstStyle/>
                    <a:p>
                      <a:r>
                        <a:rPr lang="en-GB" sz="3600" b="1" noProof="0" dirty="0">
                          <a:solidFill>
                            <a:schemeClr val="tx2">
                              <a:lumMod val="50000"/>
                            </a:schemeClr>
                          </a:solidFill>
                          <a:latin typeface="+mn-lt"/>
                          <a:cs typeface="Calibri" panose="020F0502020204030204" pitchFamily="34" charset="0"/>
                        </a:rPr>
                        <a:t>Usage scenario</a:t>
                      </a:r>
                    </a:p>
                  </a:txBody>
                  <a:tcPr>
                    <a:lnL w="12700" cap="flat" cmpd="sng" algn="ctr">
                      <a:solidFill>
                        <a:schemeClr val="bg2">
                          <a:lumMod val="75000"/>
                        </a:schemeClr>
                      </a:solidFill>
                      <a:prstDash val="solid"/>
                      <a:round/>
                      <a:headEnd type="none" w="med" len="med"/>
                      <a:tailEnd type="none" w="med" len="med"/>
                    </a:lnL>
                    <a:lnR w="12700" cap="flat" cmpd="sng" algn="ctr">
                      <a:solidFill>
                        <a:schemeClr val="bg2">
                          <a:lumMod val="75000"/>
                        </a:schemeClr>
                      </a:solid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tcPr>
                </a:tc>
                <a:tc>
                  <a:txBody>
                    <a:bodyPr/>
                    <a:lstStyle/>
                    <a:p>
                      <a:pPr marL="0" marR="0" lvl="0" indent="0" algn="just" defTabSz="914400" rtl="0" eaLnBrk="1" fontAlgn="auto" latinLnBrk="0" hangingPunct="0">
                        <a:lnSpc>
                          <a:spcPct val="100000"/>
                        </a:lnSpc>
                        <a:spcBef>
                          <a:spcPts val="0"/>
                        </a:spcBef>
                        <a:spcAft>
                          <a:spcPts val="0"/>
                        </a:spcAft>
                        <a:buClrTx/>
                        <a:buSzTx/>
                        <a:buFontTx/>
                        <a:buNone/>
                        <a:tabLst/>
                        <a:defRPr/>
                      </a:pPr>
                      <a:r>
                        <a:rPr lang="en-GB" sz="3600" i="0" noProof="0" dirty="0">
                          <a:solidFill>
                            <a:schemeClr val="tx2">
                              <a:lumMod val="50000"/>
                            </a:schemeClr>
                          </a:solidFill>
                          <a:latin typeface="+mn-lt"/>
                          <a:cs typeface="Calibri" panose="020F0502020204030204" pitchFamily="34" charset="0"/>
                        </a:rPr>
                        <a:t>The user can enjoy the application on their device via the network connection which is </a:t>
                      </a:r>
                      <a:r>
                        <a:rPr lang="en-GB" altLang="ja-JP" sz="3600" i="0" noProof="0" dirty="0">
                          <a:solidFill>
                            <a:schemeClr val="tx2">
                              <a:lumMod val="50000"/>
                            </a:schemeClr>
                          </a:solidFill>
                          <a:latin typeface="+mn-lt"/>
                          <a:cs typeface="Calibri" panose="020F0502020204030204" pitchFamily="34" charset="0"/>
                        </a:rPr>
                        <a:t>optimally </a:t>
                      </a:r>
                      <a:r>
                        <a:rPr lang="en-GB" sz="3600" i="0" noProof="0" dirty="0">
                          <a:solidFill>
                            <a:schemeClr val="tx2">
                              <a:lumMod val="50000"/>
                            </a:schemeClr>
                          </a:solidFill>
                          <a:latin typeface="+mn-lt"/>
                          <a:cs typeface="Calibri" panose="020F0502020204030204" pitchFamily="34" charset="0"/>
                        </a:rPr>
                        <a:t>tailored using the network slice. Based on the user’s choice of application, the application client and server work together to request </a:t>
                      </a:r>
                      <a:r>
                        <a:rPr lang="en-GB" altLang="ja-JP" sz="3600" i="0" noProof="0" dirty="0">
                          <a:solidFill>
                            <a:schemeClr val="tx2">
                              <a:lumMod val="50000"/>
                            </a:schemeClr>
                          </a:solidFill>
                          <a:latin typeface="+mn-lt"/>
                          <a:cs typeface="Calibri" panose="020F0502020204030204" pitchFamily="34" charset="0"/>
                        </a:rPr>
                        <a:t>the 3GPP system to provide </a:t>
                      </a:r>
                      <a:r>
                        <a:rPr lang="en-GB" sz="3600" i="0" noProof="0" dirty="0">
                          <a:solidFill>
                            <a:schemeClr val="tx2">
                              <a:lumMod val="50000"/>
                            </a:schemeClr>
                          </a:solidFill>
                          <a:latin typeface="+mn-lt"/>
                          <a:cs typeface="Calibri" panose="020F0502020204030204" pitchFamily="34" charset="0"/>
                        </a:rPr>
                        <a:t>the optimal network connection. </a:t>
                      </a:r>
                    </a:p>
                  </a:txBody>
                  <a:tcPr>
                    <a:lnL w="12700" cap="flat" cmpd="sng" algn="ctr">
                      <a:solidFill>
                        <a:schemeClr val="bg2">
                          <a:lumMod val="75000"/>
                        </a:schemeClr>
                      </a:solidFill>
                      <a:prstDash val="solid"/>
                      <a:round/>
                      <a:headEnd type="none" w="med" len="med"/>
                      <a:tailEnd type="none" w="med" len="med"/>
                    </a:lnL>
                    <a:lnR w="12700" cap="flat" cmpd="sng" algn="ctr">
                      <a:solidFill>
                        <a:schemeClr val="bg2">
                          <a:lumMod val="75000"/>
                        </a:schemeClr>
                      </a:solid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1301751062"/>
                  </a:ext>
                </a:extLst>
              </a:tr>
            </a:tbl>
          </a:graphicData>
        </a:graphic>
      </p:graphicFrame>
      <p:sp>
        <p:nvSpPr>
          <p:cNvPr id="4" name="Footer Placeholder 3"/>
          <p:cNvSpPr>
            <a:spLocks noGrp="1"/>
          </p:cNvSpPr>
          <p:nvPr>
            <p:ph type="ftr" sz="quarter" idx="11"/>
          </p:nvPr>
        </p:nvSpPr>
        <p:spPr/>
        <p:txBody>
          <a:bodyPr/>
          <a:lstStyle/>
          <a:p>
            <a:r>
              <a:rPr lang="en-GB"/>
              <a:t>© GSMA 2022</a:t>
            </a:r>
            <a:endParaRPr lang="en-GB" dirty="0"/>
          </a:p>
        </p:txBody>
      </p:sp>
      <p:sp>
        <p:nvSpPr>
          <p:cNvPr id="5" name="Slide Number Placeholder 4"/>
          <p:cNvSpPr>
            <a:spLocks noGrp="1"/>
          </p:cNvSpPr>
          <p:nvPr>
            <p:ph type="sldNum" sz="quarter" idx="12"/>
          </p:nvPr>
        </p:nvSpPr>
        <p:spPr/>
        <p:txBody>
          <a:bodyPr/>
          <a:lstStyle/>
          <a:p>
            <a:fld id="{B51C77D3-387C-4881-A960-1F7F91E3F80B}" type="slidenum">
              <a:rPr lang="en-GB" smtClean="0"/>
              <a:t>15</a:t>
            </a:fld>
            <a:endParaRPr lang="en-GB" dirty="0"/>
          </a:p>
        </p:txBody>
      </p:sp>
      <p:sp>
        <p:nvSpPr>
          <p:cNvPr id="7" name="TextBox 6"/>
          <p:cNvSpPr txBox="1"/>
          <p:nvPr/>
        </p:nvSpPr>
        <p:spPr>
          <a:xfrm>
            <a:off x="21227742" y="1388594"/>
            <a:ext cx="2772943" cy="461665"/>
          </a:xfrm>
          <a:prstGeom prst="rect">
            <a:avLst/>
          </a:prstGeom>
          <a:noFill/>
        </p:spPr>
        <p:txBody>
          <a:bodyPr wrap="square" rtlCol="0">
            <a:spAutoFit/>
          </a:bodyPr>
          <a:lstStyle/>
          <a:p>
            <a:r>
              <a:rPr lang="en-GB" sz="2400" dirty="0">
                <a:solidFill>
                  <a:schemeClr val="accent4"/>
                </a:solidFill>
              </a:rPr>
              <a:t>ENHANCEMENT</a:t>
            </a:r>
          </a:p>
        </p:txBody>
      </p:sp>
    </p:spTree>
    <p:extLst>
      <p:ext uri="{BB962C8B-B14F-4D97-AF65-F5344CB8AC3E}">
        <p14:creationId xmlns:p14="http://schemas.microsoft.com/office/powerpoint/2010/main" val="3866521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1064" y="881063"/>
            <a:ext cx="22617364" cy="1021818"/>
          </a:xfrm>
        </p:spPr>
        <p:txBody>
          <a:bodyPr/>
          <a:lstStyle/>
          <a:p>
            <a:r>
              <a:rPr lang="en-GB" altLang="ko-KR" dirty="0">
                <a:solidFill>
                  <a:schemeClr val="tx2">
                    <a:lumMod val="50000"/>
                  </a:schemeClr>
                </a:solidFill>
                <a:latin typeface="Calibri" panose="020F0502020204030204" pitchFamily="34" charset="0"/>
                <a:cs typeface="Calibri" panose="020F0502020204030204" pitchFamily="34" charset="0"/>
              </a:rPr>
              <a:t>Robust and Resilient Core</a:t>
            </a:r>
            <a:endParaRPr lang="en-GB" dirty="0"/>
          </a:p>
        </p:txBody>
      </p:sp>
      <p:graphicFrame>
        <p:nvGraphicFramePr>
          <p:cNvPr id="6" name="Content Placeholder 5"/>
          <p:cNvGraphicFramePr>
            <a:graphicFrameLocks noGrp="1"/>
          </p:cNvGraphicFramePr>
          <p:nvPr>
            <p:ph idx="1"/>
          </p:nvPr>
        </p:nvGraphicFramePr>
        <p:xfrm>
          <a:off x="882650" y="3536950"/>
          <a:ext cx="22426386" cy="6858000"/>
        </p:xfrm>
        <a:graphic>
          <a:graphicData uri="http://schemas.openxmlformats.org/drawingml/2006/table">
            <a:tbl>
              <a:tblPr firstRow="1" bandRow="1">
                <a:tableStyleId>{2D5ABB26-0587-4C30-8999-92F81FD0307C}</a:tableStyleId>
              </a:tblPr>
              <a:tblGrid>
                <a:gridCol w="5344679">
                  <a:extLst>
                    <a:ext uri="{9D8B030D-6E8A-4147-A177-3AD203B41FA5}">
                      <a16:colId xmlns:a16="http://schemas.microsoft.com/office/drawing/2014/main" val="2745667040"/>
                    </a:ext>
                  </a:extLst>
                </a:gridCol>
                <a:gridCol w="17081707">
                  <a:extLst>
                    <a:ext uri="{9D8B030D-6E8A-4147-A177-3AD203B41FA5}">
                      <a16:colId xmlns:a16="http://schemas.microsoft.com/office/drawing/2014/main" val="1494138860"/>
                    </a:ext>
                  </a:extLst>
                </a:gridCol>
              </a:tblGrid>
              <a:tr h="370840">
                <a:tc>
                  <a:txBody>
                    <a:bodyPr/>
                    <a:lstStyle/>
                    <a:p>
                      <a:r>
                        <a:rPr lang="en-GB" sz="3600" b="1" noProof="0" dirty="0">
                          <a:solidFill>
                            <a:schemeClr val="tx2">
                              <a:lumMod val="50000"/>
                            </a:schemeClr>
                          </a:solidFill>
                          <a:latin typeface="+mn-lt"/>
                          <a:cs typeface="Calibri" panose="020F0502020204030204" pitchFamily="34" charset="0"/>
                        </a:rPr>
                        <a:t>Definition</a:t>
                      </a:r>
                    </a:p>
                  </a:txBody>
                  <a:tcPr>
                    <a:lnL w="12700" cap="flat" cmpd="sng" algn="ctr">
                      <a:solidFill>
                        <a:schemeClr val="bg2">
                          <a:lumMod val="75000"/>
                        </a:schemeClr>
                      </a:solidFill>
                      <a:prstDash val="solid"/>
                      <a:round/>
                      <a:headEnd type="none" w="med" len="med"/>
                      <a:tailEnd type="none" w="med" len="med"/>
                    </a:lnL>
                    <a:lnR w="12700" cap="flat" cmpd="sng" algn="ctr">
                      <a:solidFill>
                        <a:schemeClr val="bg2">
                          <a:lumMod val="75000"/>
                        </a:schemeClr>
                      </a:solid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tcPr>
                </a:tc>
                <a:tc>
                  <a:txBody>
                    <a:bodyPr/>
                    <a:lstStyle/>
                    <a:p>
                      <a:pPr marL="0" indent="0" algn="l" hangingPunct="0">
                        <a:buNone/>
                      </a:pPr>
                      <a:r>
                        <a:rPr lang="en-US" sz="3600" i="0" noProof="0" dirty="0">
                          <a:solidFill>
                            <a:schemeClr val="tx2">
                              <a:lumMod val="50000"/>
                            </a:schemeClr>
                          </a:solidFill>
                          <a:latin typeface="+mj-lt"/>
                          <a:cs typeface="Calibri" panose="020F0502020204030204" pitchFamily="34" charset="0"/>
                        </a:rPr>
                        <a:t>Study how to enhance the existing architecture to support protection from signal storm and abnormal NFs, by means of mechanisms that facilitate troubleshooting, security analysis and monitoring of signal paths, changes and recoveries of NFs.</a:t>
                      </a:r>
                      <a:endParaRPr lang="en-GB" sz="3600" i="0" noProof="0" dirty="0">
                        <a:solidFill>
                          <a:schemeClr val="tx2">
                            <a:lumMod val="50000"/>
                          </a:schemeClr>
                        </a:solidFill>
                        <a:latin typeface="+mj-lt"/>
                        <a:cs typeface="Calibri" panose="020F0502020204030204" pitchFamily="34" charset="0"/>
                      </a:endParaRPr>
                    </a:p>
                  </a:txBody>
                  <a:tcPr>
                    <a:lnL w="12700" cap="flat" cmpd="sng" algn="ctr">
                      <a:solidFill>
                        <a:schemeClr val="bg2">
                          <a:lumMod val="75000"/>
                        </a:schemeClr>
                      </a:solidFill>
                      <a:prstDash val="solid"/>
                      <a:round/>
                      <a:headEnd type="none" w="med" len="med"/>
                      <a:tailEnd type="none" w="med" len="med"/>
                    </a:lnL>
                    <a:lnR w="12700" cap="flat" cmpd="sng" algn="ctr">
                      <a:solidFill>
                        <a:schemeClr val="bg2">
                          <a:lumMod val="75000"/>
                        </a:schemeClr>
                      </a:solid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2795814595"/>
                  </a:ext>
                </a:extLst>
              </a:tr>
              <a:tr h="370840">
                <a:tc>
                  <a:txBody>
                    <a:bodyPr/>
                    <a:lstStyle/>
                    <a:p>
                      <a:r>
                        <a:rPr lang="en-GB" sz="3600" b="1" noProof="0" dirty="0">
                          <a:solidFill>
                            <a:schemeClr val="tx2">
                              <a:lumMod val="50000"/>
                            </a:schemeClr>
                          </a:solidFill>
                          <a:latin typeface="+mn-lt"/>
                          <a:cs typeface="Calibri" panose="020F0502020204030204" pitchFamily="34" charset="0"/>
                        </a:rPr>
                        <a:t>Justification </a:t>
                      </a:r>
                    </a:p>
                  </a:txBody>
                  <a:tcPr>
                    <a:lnL w="12700" cap="flat" cmpd="sng" algn="ctr">
                      <a:solidFill>
                        <a:schemeClr val="bg2">
                          <a:lumMod val="75000"/>
                        </a:schemeClr>
                      </a:solidFill>
                      <a:prstDash val="solid"/>
                      <a:round/>
                      <a:headEnd type="none" w="med" len="med"/>
                      <a:tailEnd type="none" w="med" len="med"/>
                    </a:lnL>
                    <a:lnR w="12700" cap="flat" cmpd="sng" algn="ctr">
                      <a:solidFill>
                        <a:schemeClr val="bg2">
                          <a:lumMod val="75000"/>
                        </a:schemeClr>
                      </a:solid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US" sz="3600" i="0" noProof="0" dirty="0">
                          <a:solidFill>
                            <a:schemeClr val="tx2">
                              <a:lumMod val="50000"/>
                            </a:schemeClr>
                          </a:solidFill>
                          <a:latin typeface="+mj-lt"/>
                          <a:cs typeface="Calibri" panose="020F0502020204030204" pitchFamily="34" charset="0"/>
                        </a:rPr>
                        <a:t>With the Core network being central to 5G System (5GS), making a robust and resilient Core is more complicated and challenging especially with increasing number NFs. 5GC needs to perform correctly and accurately all the time, including handling of abnormal NFs that could cause unintended malicious traffic. It should be able to prevent against (un)expected scenarios such as signal storm period and related misbehaving NFs.</a:t>
                      </a:r>
                      <a:endParaRPr lang="en-GB" sz="3600" i="0" noProof="0" dirty="0">
                        <a:solidFill>
                          <a:schemeClr val="tx2">
                            <a:lumMod val="50000"/>
                          </a:schemeClr>
                        </a:solidFill>
                        <a:latin typeface="+mj-lt"/>
                        <a:cs typeface="Calibri" panose="020F0502020204030204" pitchFamily="34" charset="0"/>
                      </a:endParaRPr>
                    </a:p>
                  </a:txBody>
                  <a:tcPr>
                    <a:lnL w="12700" cap="flat" cmpd="sng" algn="ctr">
                      <a:solidFill>
                        <a:schemeClr val="bg2">
                          <a:lumMod val="75000"/>
                        </a:schemeClr>
                      </a:solidFill>
                      <a:prstDash val="solid"/>
                      <a:round/>
                      <a:headEnd type="none" w="med" len="med"/>
                      <a:tailEnd type="none" w="med" len="med"/>
                    </a:lnL>
                    <a:lnR w="12700" cap="flat" cmpd="sng" algn="ctr">
                      <a:solidFill>
                        <a:schemeClr val="bg2">
                          <a:lumMod val="75000"/>
                        </a:schemeClr>
                      </a:solid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884944096"/>
                  </a:ext>
                </a:extLst>
              </a:tr>
              <a:tr h="370840">
                <a:tc>
                  <a:txBody>
                    <a:bodyPr/>
                    <a:lstStyle/>
                    <a:p>
                      <a:r>
                        <a:rPr lang="en-GB" sz="3600" b="1" noProof="0" dirty="0">
                          <a:solidFill>
                            <a:schemeClr val="tx2">
                              <a:lumMod val="50000"/>
                            </a:schemeClr>
                          </a:solidFill>
                          <a:latin typeface="+mn-lt"/>
                          <a:cs typeface="Calibri" panose="020F0502020204030204" pitchFamily="34" charset="0"/>
                        </a:rPr>
                        <a:t>Usage scenario</a:t>
                      </a:r>
                    </a:p>
                  </a:txBody>
                  <a:tcPr>
                    <a:lnL w="12700" cap="flat" cmpd="sng" algn="ctr">
                      <a:solidFill>
                        <a:schemeClr val="bg2">
                          <a:lumMod val="75000"/>
                        </a:schemeClr>
                      </a:solidFill>
                      <a:prstDash val="solid"/>
                      <a:round/>
                      <a:headEnd type="none" w="med" len="med"/>
                      <a:tailEnd type="none" w="med" len="med"/>
                    </a:lnL>
                    <a:lnR w="12700" cap="flat" cmpd="sng" algn="ctr">
                      <a:solidFill>
                        <a:schemeClr val="bg2">
                          <a:lumMod val="75000"/>
                        </a:schemeClr>
                      </a:solid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GB" sz="3600" i="0" noProof="0" dirty="0">
                          <a:solidFill>
                            <a:schemeClr val="tx2">
                              <a:lumMod val="50000"/>
                            </a:schemeClr>
                          </a:solidFill>
                          <a:latin typeface="+mj-lt"/>
                          <a:cs typeface="Calibri" panose="020F0502020204030204" pitchFamily="34" charset="0"/>
                        </a:rPr>
                        <a:t>Operators has the ability to predict/recommend/mitigate NFs that are misbehaving and/or under signal storm.</a:t>
                      </a:r>
                    </a:p>
                    <a:p>
                      <a:pPr marL="0" marR="0" lvl="0" indent="0" algn="l" defTabSz="914400" rtl="0" eaLnBrk="1" fontAlgn="auto" latinLnBrk="0" hangingPunct="0">
                        <a:lnSpc>
                          <a:spcPct val="100000"/>
                        </a:lnSpc>
                        <a:spcBef>
                          <a:spcPts val="0"/>
                        </a:spcBef>
                        <a:spcAft>
                          <a:spcPts val="0"/>
                        </a:spcAft>
                        <a:buClrTx/>
                        <a:buSzTx/>
                        <a:buFontTx/>
                        <a:buNone/>
                        <a:tabLst/>
                        <a:defRPr/>
                      </a:pPr>
                      <a:r>
                        <a:rPr lang="en-GB" sz="3600" i="0" noProof="0" dirty="0">
                          <a:solidFill>
                            <a:schemeClr val="tx2">
                              <a:lumMod val="50000"/>
                            </a:schemeClr>
                          </a:solidFill>
                          <a:latin typeface="+mj-lt"/>
                          <a:cs typeface="Calibri" panose="020F0502020204030204" pitchFamily="34" charset="0"/>
                        </a:rPr>
                        <a:t>This could be </a:t>
                      </a:r>
                      <a:r>
                        <a:rPr lang="en-US" altLang="ko-KR" sz="3600" i="0" noProof="0" dirty="0">
                          <a:solidFill>
                            <a:schemeClr val="tx2">
                              <a:lumMod val="50000"/>
                            </a:schemeClr>
                          </a:solidFill>
                          <a:latin typeface="+mj-lt"/>
                          <a:cs typeface="Calibri" panose="020F0502020204030204" pitchFamily="34" charset="0"/>
                        </a:rPr>
                        <a:t>based</a:t>
                      </a:r>
                      <a:r>
                        <a:rPr lang="ko-KR" altLang="en-US" sz="3600" i="0" noProof="0" dirty="0">
                          <a:solidFill>
                            <a:schemeClr val="tx2">
                              <a:lumMod val="50000"/>
                            </a:schemeClr>
                          </a:solidFill>
                          <a:latin typeface="+mj-lt"/>
                          <a:cs typeface="Calibri" panose="020F0502020204030204" pitchFamily="34" charset="0"/>
                        </a:rPr>
                        <a:t> </a:t>
                      </a:r>
                      <a:r>
                        <a:rPr lang="en-US" altLang="ko-KR" sz="3600" i="0" noProof="0" dirty="0">
                          <a:solidFill>
                            <a:schemeClr val="tx2">
                              <a:lumMod val="50000"/>
                            </a:schemeClr>
                          </a:solidFill>
                          <a:latin typeface="+mj-lt"/>
                          <a:cs typeface="Calibri" panose="020F0502020204030204" pitchFamily="34" charset="0"/>
                        </a:rPr>
                        <a:t>on</a:t>
                      </a:r>
                      <a:r>
                        <a:rPr lang="ko-KR" altLang="en-US" sz="3600" i="0" noProof="0" dirty="0">
                          <a:solidFill>
                            <a:schemeClr val="tx2">
                              <a:lumMod val="50000"/>
                            </a:schemeClr>
                          </a:solidFill>
                          <a:latin typeface="+mj-lt"/>
                          <a:cs typeface="Calibri" panose="020F0502020204030204" pitchFamily="34" charset="0"/>
                        </a:rPr>
                        <a:t> </a:t>
                      </a:r>
                      <a:r>
                        <a:rPr lang="en-US" altLang="ko-KR" sz="3600" i="0" noProof="0" dirty="0">
                          <a:solidFill>
                            <a:schemeClr val="tx2">
                              <a:lumMod val="50000"/>
                            </a:schemeClr>
                          </a:solidFill>
                          <a:latin typeface="+mj-lt"/>
                          <a:cs typeface="Calibri" panose="020F0502020204030204" pitchFamily="34" charset="0"/>
                        </a:rPr>
                        <a:t>NWDAF-assistance</a:t>
                      </a:r>
                      <a:r>
                        <a:rPr lang="ko-KR" altLang="en-US" sz="3600" i="0" noProof="0" dirty="0">
                          <a:solidFill>
                            <a:schemeClr val="tx2">
                              <a:lumMod val="50000"/>
                            </a:schemeClr>
                          </a:solidFill>
                          <a:latin typeface="+mj-lt"/>
                          <a:cs typeface="Calibri" panose="020F0502020204030204" pitchFamily="34" charset="0"/>
                        </a:rPr>
                        <a:t> </a:t>
                      </a:r>
                      <a:r>
                        <a:rPr lang="en-US" altLang="ko-KR" sz="3600" i="0" noProof="0" dirty="0">
                          <a:solidFill>
                            <a:schemeClr val="tx2">
                              <a:lumMod val="50000"/>
                            </a:schemeClr>
                          </a:solidFill>
                          <a:latin typeface="+mj-lt"/>
                          <a:cs typeface="Calibri" panose="020F0502020204030204" pitchFamily="34" charset="0"/>
                        </a:rPr>
                        <a:t>and</a:t>
                      </a:r>
                      <a:r>
                        <a:rPr lang="ko-KR" altLang="en-US" sz="3600" i="0" noProof="0" dirty="0">
                          <a:solidFill>
                            <a:schemeClr val="tx2">
                              <a:lumMod val="50000"/>
                            </a:schemeClr>
                          </a:solidFill>
                          <a:latin typeface="+mj-lt"/>
                          <a:cs typeface="Calibri" panose="020F0502020204030204" pitchFamily="34" charset="0"/>
                        </a:rPr>
                        <a:t> </a:t>
                      </a:r>
                      <a:r>
                        <a:rPr lang="en-US" altLang="ko-KR" sz="3600" i="0" noProof="0" dirty="0">
                          <a:solidFill>
                            <a:schemeClr val="tx2">
                              <a:lumMod val="50000"/>
                            </a:schemeClr>
                          </a:solidFill>
                          <a:latin typeface="+mj-lt"/>
                          <a:cs typeface="Calibri" panose="020F0502020204030204" pitchFamily="34" charset="0"/>
                        </a:rPr>
                        <a:t>related NF enhancements.</a:t>
                      </a:r>
                    </a:p>
                  </a:txBody>
                  <a:tcPr>
                    <a:lnL w="12700" cap="flat" cmpd="sng" algn="ctr">
                      <a:solidFill>
                        <a:schemeClr val="bg2">
                          <a:lumMod val="75000"/>
                        </a:schemeClr>
                      </a:solidFill>
                      <a:prstDash val="solid"/>
                      <a:round/>
                      <a:headEnd type="none" w="med" len="med"/>
                      <a:tailEnd type="none" w="med" len="med"/>
                    </a:lnL>
                    <a:lnR w="12700" cap="flat" cmpd="sng" algn="ctr">
                      <a:solidFill>
                        <a:schemeClr val="bg2">
                          <a:lumMod val="75000"/>
                        </a:schemeClr>
                      </a:solid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1301751062"/>
                  </a:ext>
                </a:extLst>
              </a:tr>
            </a:tbl>
          </a:graphicData>
        </a:graphic>
      </p:graphicFrame>
      <p:sp>
        <p:nvSpPr>
          <p:cNvPr id="4" name="Footer Placeholder 3"/>
          <p:cNvSpPr>
            <a:spLocks noGrp="1"/>
          </p:cNvSpPr>
          <p:nvPr>
            <p:ph type="ftr" sz="quarter" idx="11"/>
          </p:nvPr>
        </p:nvSpPr>
        <p:spPr/>
        <p:txBody>
          <a:bodyPr/>
          <a:lstStyle/>
          <a:p>
            <a:r>
              <a:rPr lang="en-GB"/>
              <a:t>© GSMA 2022</a:t>
            </a:r>
            <a:endParaRPr lang="en-GB" dirty="0"/>
          </a:p>
        </p:txBody>
      </p:sp>
      <p:sp>
        <p:nvSpPr>
          <p:cNvPr id="5" name="Slide Number Placeholder 4"/>
          <p:cNvSpPr>
            <a:spLocks noGrp="1"/>
          </p:cNvSpPr>
          <p:nvPr>
            <p:ph type="sldNum" sz="quarter" idx="12"/>
          </p:nvPr>
        </p:nvSpPr>
        <p:spPr/>
        <p:txBody>
          <a:bodyPr/>
          <a:lstStyle/>
          <a:p>
            <a:fld id="{B51C77D3-387C-4881-A960-1F7F91E3F80B}" type="slidenum">
              <a:rPr lang="en-GB" smtClean="0"/>
              <a:t>16</a:t>
            </a:fld>
            <a:endParaRPr lang="en-GB" dirty="0"/>
          </a:p>
        </p:txBody>
      </p:sp>
      <p:sp>
        <p:nvSpPr>
          <p:cNvPr id="7" name="TextBox 6"/>
          <p:cNvSpPr txBox="1"/>
          <p:nvPr/>
        </p:nvSpPr>
        <p:spPr>
          <a:xfrm>
            <a:off x="21227742" y="1388594"/>
            <a:ext cx="2772943" cy="461665"/>
          </a:xfrm>
          <a:prstGeom prst="rect">
            <a:avLst/>
          </a:prstGeom>
          <a:noFill/>
        </p:spPr>
        <p:txBody>
          <a:bodyPr wrap="square" rtlCol="0">
            <a:spAutoFit/>
          </a:bodyPr>
          <a:lstStyle/>
          <a:p>
            <a:r>
              <a:rPr lang="en-GB" sz="2400" dirty="0">
                <a:solidFill>
                  <a:schemeClr val="accent4"/>
                </a:solidFill>
              </a:rPr>
              <a:t>ENHANCEMENT</a:t>
            </a:r>
          </a:p>
        </p:txBody>
      </p:sp>
    </p:spTree>
    <p:extLst>
      <p:ext uri="{BB962C8B-B14F-4D97-AF65-F5344CB8AC3E}">
        <p14:creationId xmlns:p14="http://schemas.microsoft.com/office/powerpoint/2010/main" val="492381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1062" y="881453"/>
            <a:ext cx="22617365" cy="1021752"/>
          </a:xfrm>
        </p:spPr>
        <p:txBody>
          <a:bodyPr/>
          <a:lstStyle/>
          <a:p>
            <a:r>
              <a:rPr lang="en-GB" dirty="0">
                <a:solidFill>
                  <a:schemeClr val="tx2">
                    <a:lumMod val="50000"/>
                  </a:schemeClr>
                </a:solidFill>
                <a:latin typeface="Calibri" panose="020F0502020204030204" pitchFamily="34" charset="0"/>
                <a:cs typeface="Calibri" panose="020F0502020204030204" pitchFamily="34" charset="0"/>
              </a:rPr>
              <a:t>Next Generation Real Time Communications</a:t>
            </a:r>
            <a:endParaRPr lang="en-GB" dirty="0"/>
          </a:p>
        </p:txBody>
      </p:sp>
      <p:graphicFrame>
        <p:nvGraphicFramePr>
          <p:cNvPr id="6" name="Content Placeholder 5"/>
          <p:cNvGraphicFramePr>
            <a:graphicFrameLocks noGrp="1"/>
          </p:cNvGraphicFramePr>
          <p:nvPr>
            <p:ph idx="1"/>
          </p:nvPr>
        </p:nvGraphicFramePr>
        <p:xfrm>
          <a:off x="1054694" y="2633806"/>
          <a:ext cx="22615775" cy="9945993"/>
        </p:xfrm>
        <a:graphic>
          <a:graphicData uri="http://schemas.openxmlformats.org/drawingml/2006/table">
            <a:tbl>
              <a:tblPr firstRow="1" bandRow="1">
                <a:tableStyleId>{2D5ABB26-0587-4C30-8999-92F81FD0307C}</a:tableStyleId>
              </a:tblPr>
              <a:tblGrid>
                <a:gridCol w="4032185">
                  <a:extLst>
                    <a:ext uri="{9D8B030D-6E8A-4147-A177-3AD203B41FA5}">
                      <a16:colId xmlns:a16="http://schemas.microsoft.com/office/drawing/2014/main" val="1396566015"/>
                    </a:ext>
                  </a:extLst>
                </a:gridCol>
                <a:gridCol w="18583590">
                  <a:extLst>
                    <a:ext uri="{9D8B030D-6E8A-4147-A177-3AD203B41FA5}">
                      <a16:colId xmlns:a16="http://schemas.microsoft.com/office/drawing/2014/main" val="3160973805"/>
                    </a:ext>
                  </a:extLst>
                </a:gridCol>
              </a:tblGrid>
              <a:tr h="3504972">
                <a:tc>
                  <a:txBody>
                    <a:bodyPr/>
                    <a:lstStyle/>
                    <a:p>
                      <a:r>
                        <a:rPr lang="en-GB" sz="3700" b="1" noProof="0" dirty="0">
                          <a:solidFill>
                            <a:schemeClr val="tx2">
                              <a:lumMod val="50000"/>
                            </a:schemeClr>
                          </a:solidFill>
                          <a:latin typeface="+mn-lt"/>
                          <a:cs typeface="Calibri" panose="020F0502020204030204" pitchFamily="34" charset="0"/>
                        </a:rPr>
                        <a:t>Definition</a:t>
                      </a:r>
                    </a:p>
                  </a:txBody>
                  <a:tcPr marL="91439" marR="91439" marT="45717" marB="45717">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tc>
                  <a:txBody>
                    <a:bodyPr/>
                    <a:lstStyle/>
                    <a:p>
                      <a:pPr marL="0" marR="0" indent="0" algn="just" defTabSz="685766" rtl="0" eaLnBrk="1" fontAlgn="auto" latinLnBrk="0" hangingPunct="0">
                        <a:lnSpc>
                          <a:spcPct val="100000"/>
                        </a:lnSpc>
                        <a:spcBef>
                          <a:spcPts val="0"/>
                        </a:spcBef>
                        <a:spcAft>
                          <a:spcPts val="0"/>
                        </a:spcAft>
                        <a:buClrTx/>
                        <a:buSzTx/>
                        <a:buFontTx/>
                        <a:buNone/>
                        <a:tabLst/>
                        <a:defRPr/>
                      </a:pPr>
                      <a:r>
                        <a:rPr lang="en-US" sz="3700" i="0" kern="1200" baseline="0" noProof="0" dirty="0">
                          <a:solidFill>
                            <a:schemeClr val="tx2">
                              <a:lumMod val="50000"/>
                            </a:schemeClr>
                          </a:solidFill>
                          <a:latin typeface="+mn-lt"/>
                          <a:ea typeface="+mn-ea"/>
                          <a:cs typeface="Calibri" panose="020F0502020204030204" pitchFamily="34" charset="0"/>
                        </a:rPr>
                        <a:t>Further enhance IMS Data Channel to complete </a:t>
                      </a:r>
                      <a:r>
                        <a:rPr lang="en-US" altLang="zh-CN" sz="3700" i="0" kern="1200" baseline="0" noProof="0" dirty="0">
                          <a:solidFill>
                            <a:schemeClr val="tx2">
                              <a:lumMod val="50000"/>
                            </a:schemeClr>
                          </a:solidFill>
                          <a:latin typeface="+mn-lt"/>
                          <a:ea typeface="+mn-ea"/>
                          <a:cs typeface="Calibri" panose="020F0502020204030204" pitchFamily="34" charset="0"/>
                        </a:rPr>
                        <a:t>Real Time Communication </a:t>
                      </a:r>
                      <a:r>
                        <a:rPr lang="en-US" sz="3700" i="0" kern="1200" baseline="0" noProof="0" dirty="0">
                          <a:solidFill>
                            <a:schemeClr val="tx2">
                              <a:lumMod val="50000"/>
                            </a:schemeClr>
                          </a:solidFill>
                          <a:latin typeface="+mn-lt"/>
                          <a:ea typeface="+mn-ea"/>
                          <a:cs typeface="Calibri" panose="020F0502020204030204" pitchFamily="34" charset="0"/>
                        </a:rPr>
                        <a:t>solution by supporting the following major features:</a:t>
                      </a:r>
                    </a:p>
                    <a:p>
                      <a:pPr marL="179388" marR="0" indent="-179388" algn="just" defTabSz="685766" rtl="0" eaLnBrk="1" fontAlgn="auto" latinLnBrk="0" hangingPunct="0">
                        <a:lnSpc>
                          <a:spcPct val="100000"/>
                        </a:lnSpc>
                        <a:spcBef>
                          <a:spcPts val="0"/>
                        </a:spcBef>
                        <a:spcAft>
                          <a:spcPts val="0"/>
                        </a:spcAft>
                        <a:buClrTx/>
                        <a:buSzTx/>
                        <a:buFont typeface="Arial" pitchFamily="34" charset="0"/>
                        <a:buChar char="•"/>
                        <a:tabLst/>
                        <a:defRPr/>
                      </a:pPr>
                      <a:r>
                        <a:rPr lang="en-US" sz="3700" i="0" kern="1200" baseline="0" noProof="0" dirty="0">
                          <a:solidFill>
                            <a:schemeClr val="tx2">
                              <a:lumMod val="50000"/>
                            </a:schemeClr>
                          </a:solidFill>
                          <a:latin typeface="+mn-lt"/>
                          <a:ea typeface="+mn-ea"/>
                          <a:cs typeface="Calibri" panose="020F0502020204030204" pitchFamily="34" charset="0"/>
                        </a:rPr>
                        <a:t>Interworking and roaming</a:t>
                      </a:r>
                    </a:p>
                    <a:p>
                      <a:pPr marL="179388" marR="0" indent="-179388" algn="just" defTabSz="685766" rtl="0" eaLnBrk="1" fontAlgn="auto" latinLnBrk="0" hangingPunct="0">
                        <a:lnSpc>
                          <a:spcPct val="100000"/>
                        </a:lnSpc>
                        <a:spcBef>
                          <a:spcPts val="0"/>
                        </a:spcBef>
                        <a:spcAft>
                          <a:spcPts val="0"/>
                        </a:spcAft>
                        <a:buClrTx/>
                        <a:buSzTx/>
                        <a:buFont typeface="Arial" pitchFamily="34" charset="0"/>
                        <a:buChar char="•"/>
                        <a:tabLst/>
                        <a:defRPr/>
                      </a:pPr>
                      <a:r>
                        <a:rPr lang="en-US" sz="3700" i="0" kern="1200" baseline="0" noProof="0" dirty="0">
                          <a:solidFill>
                            <a:schemeClr val="tx2">
                              <a:lumMod val="50000"/>
                            </a:schemeClr>
                          </a:solidFill>
                          <a:latin typeface="+mn-lt"/>
                          <a:ea typeface="+mn-ea"/>
                          <a:cs typeface="Calibri" panose="020F0502020204030204" pitchFamily="34" charset="0"/>
                        </a:rPr>
                        <a:t>Exposure of IMS real-time communication capabilities</a:t>
                      </a:r>
                    </a:p>
                    <a:p>
                      <a:pPr marL="179388" marR="0" indent="-179388" algn="just" defTabSz="685766" rtl="0" eaLnBrk="1" fontAlgn="auto" latinLnBrk="0" hangingPunct="0">
                        <a:lnSpc>
                          <a:spcPct val="100000"/>
                        </a:lnSpc>
                        <a:spcBef>
                          <a:spcPts val="0"/>
                        </a:spcBef>
                        <a:spcAft>
                          <a:spcPts val="0"/>
                        </a:spcAft>
                        <a:buClrTx/>
                        <a:buSzTx/>
                        <a:buFont typeface="Arial" pitchFamily="34" charset="0"/>
                        <a:buChar char="•"/>
                        <a:tabLst/>
                        <a:defRPr/>
                      </a:pPr>
                      <a:r>
                        <a:rPr lang="en-GB" altLang="zh-CN" sz="3700" i="0" kern="1200" baseline="0" noProof="0" dirty="0">
                          <a:solidFill>
                            <a:schemeClr val="tx2">
                              <a:lumMod val="50000"/>
                            </a:schemeClr>
                          </a:solidFill>
                          <a:latin typeface="+mn-lt"/>
                          <a:ea typeface="+mn-ea"/>
                          <a:cs typeface="Calibri" panose="020F0502020204030204" pitchFamily="34" charset="0"/>
                        </a:rPr>
                        <a:t>Support of mobile </a:t>
                      </a:r>
                      <a:r>
                        <a:rPr lang="en-GB" altLang="zh-CN" sz="3700" i="0" kern="1200" baseline="0" noProof="0" dirty="0" err="1">
                          <a:solidFill>
                            <a:schemeClr val="tx2">
                              <a:lumMod val="50000"/>
                            </a:schemeClr>
                          </a:solidFill>
                          <a:latin typeface="+mn-lt"/>
                          <a:ea typeface="+mn-ea"/>
                          <a:cs typeface="Calibri" panose="020F0502020204030204" pitchFamily="34" charset="0"/>
                        </a:rPr>
                        <a:t>Metaverse</a:t>
                      </a:r>
                      <a:r>
                        <a:rPr lang="en-GB" altLang="zh-CN" sz="3700" i="0" kern="1200" baseline="0" noProof="0" dirty="0">
                          <a:solidFill>
                            <a:schemeClr val="tx2">
                              <a:lumMod val="50000"/>
                            </a:schemeClr>
                          </a:solidFill>
                          <a:latin typeface="+mn-lt"/>
                          <a:ea typeface="+mn-ea"/>
                          <a:cs typeface="Calibri" panose="020F0502020204030204" pitchFamily="34" charset="0"/>
                        </a:rPr>
                        <a:t> services and IMS based XR services</a:t>
                      </a:r>
                    </a:p>
                    <a:p>
                      <a:pPr marL="179388" marR="0" indent="-179388" algn="just" defTabSz="685766" rtl="0" eaLnBrk="1" fontAlgn="auto" latinLnBrk="0" hangingPunct="0">
                        <a:lnSpc>
                          <a:spcPct val="100000"/>
                        </a:lnSpc>
                        <a:spcBef>
                          <a:spcPts val="0"/>
                        </a:spcBef>
                        <a:spcAft>
                          <a:spcPts val="0"/>
                        </a:spcAft>
                        <a:buClrTx/>
                        <a:buSzTx/>
                        <a:buFont typeface="Arial" pitchFamily="34" charset="0"/>
                        <a:buChar char="•"/>
                        <a:tabLst/>
                        <a:defRPr/>
                      </a:pPr>
                      <a:r>
                        <a:rPr lang="en-GB" altLang="zh-CN" sz="3700" i="0" kern="1200" baseline="0" noProof="0" dirty="0">
                          <a:solidFill>
                            <a:schemeClr val="tx2">
                              <a:lumMod val="50000"/>
                            </a:schemeClr>
                          </a:solidFill>
                          <a:latin typeface="+mn-lt"/>
                          <a:ea typeface="+mn-ea"/>
                          <a:cs typeface="Calibri" panose="020F0502020204030204" pitchFamily="34" charset="0"/>
                        </a:rPr>
                        <a:t>IMS related services enhancements, e.g. standalone data channel, third party ID</a:t>
                      </a:r>
                    </a:p>
                  </a:txBody>
                  <a:tcPr marL="91439" marR="91439" marT="45717" marB="45717">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1217524286"/>
                  </a:ext>
                </a:extLst>
              </a:tr>
              <a:tr h="3504972">
                <a:tc>
                  <a:txBody>
                    <a:bodyPr/>
                    <a:lstStyle/>
                    <a:p>
                      <a:r>
                        <a:rPr lang="en-GB" sz="3700" b="1" noProof="0" dirty="0">
                          <a:solidFill>
                            <a:schemeClr val="tx2">
                              <a:lumMod val="50000"/>
                            </a:schemeClr>
                          </a:solidFill>
                          <a:latin typeface="+mn-lt"/>
                          <a:cs typeface="Calibri" panose="020F0502020204030204" pitchFamily="34" charset="0"/>
                        </a:rPr>
                        <a:t>Justification </a:t>
                      </a:r>
                    </a:p>
                  </a:txBody>
                  <a:tcPr marL="91439" marR="91439" marT="45717" marB="45717">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tc>
                  <a:txBody>
                    <a:bodyPr/>
                    <a:lstStyle/>
                    <a:p>
                      <a:pPr marL="0" marR="0" lvl="0" indent="0" algn="just" defTabSz="914400" rtl="0" eaLnBrk="1" fontAlgn="auto" latinLnBrk="0" hangingPunct="0">
                        <a:lnSpc>
                          <a:spcPct val="100000"/>
                        </a:lnSpc>
                        <a:spcBef>
                          <a:spcPts val="0"/>
                        </a:spcBef>
                        <a:spcAft>
                          <a:spcPts val="0"/>
                        </a:spcAft>
                        <a:buClrTx/>
                        <a:buSzTx/>
                        <a:buFontTx/>
                        <a:buNone/>
                        <a:tabLst/>
                        <a:defRPr/>
                      </a:pPr>
                      <a:r>
                        <a:rPr lang="en-US" sz="3700" i="0" noProof="0" dirty="0">
                          <a:solidFill>
                            <a:schemeClr val="tx2">
                              <a:lumMod val="50000"/>
                            </a:schemeClr>
                          </a:solidFill>
                          <a:latin typeface="+mn-lt"/>
                          <a:cs typeface="Calibri" panose="020F0502020204030204" pitchFamily="34" charset="0"/>
                        </a:rPr>
                        <a:t>Migration from legacy voice/video communication to next generation Real</a:t>
                      </a:r>
                      <a:r>
                        <a:rPr lang="en-US" sz="3700" i="0" baseline="0" noProof="0" dirty="0">
                          <a:solidFill>
                            <a:schemeClr val="tx2">
                              <a:lumMod val="50000"/>
                            </a:schemeClr>
                          </a:solidFill>
                          <a:latin typeface="+mn-lt"/>
                          <a:cs typeface="Calibri" panose="020F0502020204030204" pitchFamily="34" charset="0"/>
                        </a:rPr>
                        <a:t> Time communications is the new chance and revenue stream of leveraging operators’ networks. </a:t>
                      </a:r>
                      <a:r>
                        <a:rPr lang="en-US" sz="3700" i="0" noProof="0" dirty="0">
                          <a:solidFill>
                            <a:schemeClr val="tx2">
                              <a:lumMod val="50000"/>
                            </a:schemeClr>
                          </a:solidFill>
                          <a:latin typeface="+mn-lt"/>
                          <a:cs typeface="Calibri" panose="020F0502020204030204" pitchFamily="34" charset="0"/>
                        </a:rPr>
                        <a:t>By Rel-18 NG_RTC WI 3GPP has established overall architecture and</a:t>
                      </a:r>
                      <a:r>
                        <a:rPr lang="en-US" sz="3700" i="0" baseline="0" noProof="0" dirty="0">
                          <a:solidFill>
                            <a:schemeClr val="tx2">
                              <a:lumMod val="50000"/>
                            </a:schemeClr>
                          </a:solidFill>
                          <a:latin typeface="+mn-lt"/>
                          <a:cs typeface="Calibri" panose="020F0502020204030204" pitchFamily="34" charset="0"/>
                        </a:rPr>
                        <a:t> procedures </a:t>
                      </a:r>
                      <a:r>
                        <a:rPr lang="en-US" sz="3700" i="0" noProof="0" dirty="0">
                          <a:solidFill>
                            <a:schemeClr val="tx2">
                              <a:lumMod val="50000"/>
                            </a:schemeClr>
                          </a:solidFill>
                          <a:latin typeface="+mn-lt"/>
                          <a:cs typeface="Calibri" panose="020F0502020204030204" pitchFamily="34" charset="0"/>
                        </a:rPr>
                        <a:t>for IMS supporting data channel and AR communications. This will be</a:t>
                      </a:r>
                      <a:r>
                        <a:rPr lang="en-US" sz="3700" i="0" baseline="0" noProof="0" dirty="0">
                          <a:solidFill>
                            <a:schemeClr val="tx2">
                              <a:lumMod val="50000"/>
                            </a:schemeClr>
                          </a:solidFill>
                          <a:latin typeface="+mn-lt"/>
                          <a:cs typeface="Calibri" panose="020F0502020204030204" pitchFamily="34" charset="0"/>
                        </a:rPr>
                        <a:t> a good basis for mobile operators to further provide next generation RTC, e.g. XR, i</a:t>
                      </a:r>
                      <a:r>
                        <a:rPr lang="en-US" sz="3700" i="0" noProof="0" dirty="0">
                          <a:solidFill>
                            <a:schemeClr val="tx2">
                              <a:lumMod val="50000"/>
                            </a:schemeClr>
                          </a:solidFill>
                          <a:latin typeface="+mn-lt"/>
                          <a:cs typeface="Calibri" panose="020F0502020204030204" pitchFamily="34" charset="0"/>
                        </a:rPr>
                        <a:t>mmersive  communication</a:t>
                      </a:r>
                      <a:r>
                        <a:rPr lang="en-US" sz="3700" i="0" baseline="0" noProof="0" dirty="0">
                          <a:solidFill>
                            <a:schemeClr val="tx2">
                              <a:lumMod val="50000"/>
                            </a:schemeClr>
                          </a:solidFill>
                          <a:latin typeface="+mn-lt"/>
                          <a:cs typeface="Calibri" panose="020F0502020204030204" pitchFamily="34" charset="0"/>
                        </a:rPr>
                        <a:t> services and </a:t>
                      </a:r>
                      <a:r>
                        <a:rPr lang="en-US" sz="3700" i="0" baseline="0" noProof="0" dirty="0" err="1">
                          <a:solidFill>
                            <a:schemeClr val="tx2">
                              <a:lumMod val="50000"/>
                            </a:schemeClr>
                          </a:solidFill>
                          <a:latin typeface="+mn-lt"/>
                          <a:cs typeface="Calibri" panose="020F0502020204030204" pitchFamily="34" charset="0"/>
                        </a:rPr>
                        <a:t>metaverse</a:t>
                      </a:r>
                      <a:r>
                        <a:rPr lang="en-US" sz="3700" i="0" baseline="0" noProof="0" dirty="0">
                          <a:solidFill>
                            <a:schemeClr val="tx2">
                              <a:lumMod val="50000"/>
                            </a:schemeClr>
                          </a:solidFill>
                          <a:latin typeface="+mn-lt"/>
                          <a:cs typeface="Calibri" panose="020F0502020204030204" pitchFamily="34" charset="0"/>
                        </a:rPr>
                        <a:t>. </a:t>
                      </a:r>
                      <a:endParaRPr lang="en-US" sz="3700" i="0" noProof="0" dirty="0">
                        <a:solidFill>
                          <a:schemeClr val="tx2">
                            <a:lumMod val="50000"/>
                          </a:schemeClr>
                        </a:solidFill>
                        <a:latin typeface="+mn-lt"/>
                        <a:cs typeface="Calibri" panose="020F0502020204030204" pitchFamily="34" charset="0"/>
                      </a:endParaRPr>
                    </a:p>
                  </a:txBody>
                  <a:tcPr marL="91439" marR="91439" marT="45717" marB="45717">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3877628205"/>
                  </a:ext>
                </a:extLst>
              </a:tr>
              <a:tr h="2936049">
                <a:tc>
                  <a:txBody>
                    <a:bodyPr/>
                    <a:lstStyle/>
                    <a:p>
                      <a:r>
                        <a:rPr lang="en-GB" sz="3700" b="1" noProof="0" dirty="0">
                          <a:solidFill>
                            <a:schemeClr val="tx2">
                              <a:lumMod val="50000"/>
                            </a:schemeClr>
                          </a:solidFill>
                          <a:latin typeface="+mn-lt"/>
                          <a:cs typeface="Calibri" panose="020F0502020204030204" pitchFamily="34" charset="0"/>
                        </a:rPr>
                        <a:t>Usage scenario</a:t>
                      </a:r>
                    </a:p>
                  </a:txBody>
                  <a:tcPr marL="91439" marR="91439" marT="45717" marB="45717">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tc>
                  <a:txBody>
                    <a:bodyPr/>
                    <a:lstStyle/>
                    <a:p>
                      <a:pPr marL="0" marR="0" lvl="0" indent="0" algn="just" defTabSz="914400" rtl="0" eaLnBrk="1" fontAlgn="auto" latinLnBrk="0" hangingPunct="0">
                        <a:lnSpc>
                          <a:spcPct val="100000"/>
                        </a:lnSpc>
                        <a:spcBef>
                          <a:spcPts val="0"/>
                        </a:spcBef>
                        <a:spcAft>
                          <a:spcPts val="0"/>
                        </a:spcAft>
                        <a:buClrTx/>
                        <a:buSzTx/>
                        <a:buFontTx/>
                        <a:buNone/>
                        <a:tabLst/>
                        <a:defRPr/>
                      </a:pPr>
                      <a:r>
                        <a:rPr lang="en-GB" sz="3700" i="0" noProof="0" dirty="0">
                          <a:solidFill>
                            <a:schemeClr val="tx2">
                              <a:lumMod val="50000"/>
                            </a:schemeClr>
                          </a:solidFill>
                          <a:latin typeface="+mn-lt"/>
                          <a:cs typeface="Calibri" panose="020F0502020204030204" pitchFamily="34" charset="0"/>
                        </a:rPr>
                        <a:t>The</a:t>
                      </a:r>
                      <a:r>
                        <a:rPr lang="en-GB" sz="3700" i="0" baseline="0" noProof="0" dirty="0">
                          <a:solidFill>
                            <a:schemeClr val="tx2">
                              <a:lumMod val="50000"/>
                            </a:schemeClr>
                          </a:solidFill>
                          <a:latin typeface="+mn-lt"/>
                          <a:cs typeface="Calibri" panose="020F0502020204030204" pitchFamily="34" charset="0"/>
                        </a:rPr>
                        <a:t> user uses dialler panel of smart phone to establish web services, </a:t>
                      </a:r>
                      <a:r>
                        <a:rPr lang="en-US" altLang="zh-CN" sz="3700" i="0" baseline="0" noProof="0" dirty="0">
                          <a:solidFill>
                            <a:schemeClr val="tx2">
                              <a:lumMod val="50000"/>
                            </a:schemeClr>
                          </a:solidFill>
                          <a:latin typeface="+mn-lt"/>
                          <a:cs typeface="Calibri" panose="020F0502020204030204" pitchFamily="34" charset="0"/>
                        </a:rPr>
                        <a:t>i</a:t>
                      </a:r>
                      <a:r>
                        <a:rPr lang="en-US" altLang="zh-CN" sz="3700" i="0" noProof="0" dirty="0">
                          <a:solidFill>
                            <a:schemeClr val="tx2">
                              <a:lumMod val="50000"/>
                            </a:schemeClr>
                          </a:solidFill>
                          <a:latin typeface="+mn-lt"/>
                          <a:cs typeface="Calibri" panose="020F0502020204030204" pitchFamily="34" charset="0"/>
                        </a:rPr>
                        <a:t>mmersive  communication</a:t>
                      </a:r>
                      <a:r>
                        <a:rPr lang="en-US" altLang="zh-CN" sz="3700" i="0" baseline="0" noProof="0" dirty="0">
                          <a:solidFill>
                            <a:schemeClr val="tx2">
                              <a:lumMod val="50000"/>
                            </a:schemeClr>
                          </a:solidFill>
                          <a:latin typeface="+mn-lt"/>
                          <a:cs typeface="Calibri" panose="020F0502020204030204" pitchFamily="34" charset="0"/>
                        </a:rPr>
                        <a:t> services and </a:t>
                      </a:r>
                      <a:r>
                        <a:rPr lang="en-US" altLang="zh-CN" sz="3700" i="0" baseline="0" noProof="0" dirty="0" err="1">
                          <a:solidFill>
                            <a:schemeClr val="tx2">
                              <a:lumMod val="50000"/>
                            </a:schemeClr>
                          </a:solidFill>
                          <a:latin typeface="+mn-lt"/>
                          <a:cs typeface="Calibri" panose="020F0502020204030204" pitchFamily="34" charset="0"/>
                        </a:rPr>
                        <a:t>metaverse</a:t>
                      </a:r>
                      <a:r>
                        <a:rPr lang="en-US" altLang="zh-CN" sz="3700" i="0" baseline="0" noProof="0" dirty="0">
                          <a:solidFill>
                            <a:schemeClr val="tx2">
                              <a:lumMod val="50000"/>
                            </a:schemeClr>
                          </a:solidFill>
                          <a:latin typeface="+mn-lt"/>
                          <a:cs typeface="Calibri" panose="020F0502020204030204" pitchFamily="34" charset="0"/>
                        </a:rPr>
                        <a:t> with/without </a:t>
                      </a:r>
                      <a:r>
                        <a:rPr lang="en-GB" sz="3700" i="0" baseline="0" noProof="0" dirty="0">
                          <a:solidFill>
                            <a:schemeClr val="tx2">
                              <a:lumMod val="50000"/>
                            </a:schemeClr>
                          </a:solidFill>
                          <a:latin typeface="+mn-lt"/>
                          <a:cs typeface="Calibri" panose="020F0502020204030204" pitchFamily="34" charset="0"/>
                        </a:rPr>
                        <a:t>IMS voice/video session.</a:t>
                      </a:r>
                    </a:p>
                    <a:p>
                      <a:pPr marL="0" marR="0" lvl="0" indent="0" algn="just" defTabSz="914400" rtl="0" eaLnBrk="1" fontAlgn="auto" latinLnBrk="0" hangingPunct="0">
                        <a:lnSpc>
                          <a:spcPct val="100000"/>
                        </a:lnSpc>
                        <a:spcBef>
                          <a:spcPts val="0"/>
                        </a:spcBef>
                        <a:spcAft>
                          <a:spcPts val="0"/>
                        </a:spcAft>
                        <a:buClrTx/>
                        <a:buSzTx/>
                        <a:buFontTx/>
                        <a:buNone/>
                        <a:tabLst/>
                        <a:defRPr/>
                      </a:pPr>
                      <a:r>
                        <a:rPr lang="en-GB" sz="3700" i="0" baseline="0" noProof="0" dirty="0">
                          <a:solidFill>
                            <a:schemeClr val="tx2">
                              <a:lumMod val="50000"/>
                            </a:schemeClr>
                          </a:solidFill>
                          <a:latin typeface="+mn-lt"/>
                          <a:cs typeface="Calibri" panose="020F0502020204030204" pitchFamily="34" charset="0"/>
                        </a:rPr>
                        <a:t>The services can be provided with high </a:t>
                      </a:r>
                      <a:r>
                        <a:rPr lang="en-GB" sz="3700" i="0" baseline="0" noProof="0" dirty="0" err="1">
                          <a:solidFill>
                            <a:schemeClr val="tx2">
                              <a:lumMod val="50000"/>
                            </a:schemeClr>
                          </a:solidFill>
                          <a:latin typeface="+mn-lt"/>
                          <a:cs typeface="Calibri" panose="020F0502020204030204" pitchFamily="34" charset="0"/>
                        </a:rPr>
                        <a:t>reachability</a:t>
                      </a:r>
                      <a:r>
                        <a:rPr lang="en-GB" sz="3700" i="0" baseline="0" noProof="0" dirty="0">
                          <a:solidFill>
                            <a:schemeClr val="tx2">
                              <a:lumMod val="50000"/>
                            </a:schemeClr>
                          </a:solidFill>
                          <a:latin typeface="+mn-lt"/>
                          <a:cs typeface="Calibri" panose="020F0502020204030204" pitchFamily="34" charset="0"/>
                        </a:rPr>
                        <a:t>, e.g. between DCMTSI UEs and MTSI UEs, or in roaming cases.</a:t>
                      </a:r>
                    </a:p>
                    <a:p>
                      <a:pPr marL="0" marR="0" lvl="0" indent="0" algn="just" defTabSz="914400" rtl="0" eaLnBrk="1" fontAlgn="auto" latinLnBrk="0" hangingPunct="0">
                        <a:lnSpc>
                          <a:spcPct val="100000"/>
                        </a:lnSpc>
                        <a:spcBef>
                          <a:spcPts val="0"/>
                        </a:spcBef>
                        <a:spcAft>
                          <a:spcPts val="0"/>
                        </a:spcAft>
                        <a:buClrTx/>
                        <a:buSzTx/>
                        <a:buFontTx/>
                        <a:buNone/>
                        <a:tabLst/>
                        <a:defRPr/>
                      </a:pPr>
                      <a:r>
                        <a:rPr lang="en-GB" sz="3700" i="0" noProof="0" dirty="0">
                          <a:solidFill>
                            <a:schemeClr val="tx2">
                              <a:lumMod val="50000"/>
                            </a:schemeClr>
                          </a:solidFill>
                          <a:latin typeface="+mn-lt"/>
                          <a:cs typeface="Calibri" panose="020F0502020204030204" pitchFamily="34" charset="0"/>
                        </a:rPr>
                        <a:t>Operators</a:t>
                      </a:r>
                      <a:r>
                        <a:rPr lang="en-GB" sz="3700" i="0" baseline="0" noProof="0" dirty="0">
                          <a:solidFill>
                            <a:schemeClr val="tx2">
                              <a:lumMod val="50000"/>
                            </a:schemeClr>
                          </a:solidFill>
                          <a:latin typeface="+mn-lt"/>
                          <a:cs typeface="Calibri" panose="020F0502020204030204" pitchFamily="34" charset="0"/>
                        </a:rPr>
                        <a:t> </a:t>
                      </a:r>
                      <a:r>
                        <a:rPr lang="en-US" sz="3700" i="0" noProof="0" dirty="0">
                          <a:solidFill>
                            <a:schemeClr val="tx2">
                              <a:lumMod val="50000"/>
                            </a:schemeClr>
                          </a:solidFill>
                          <a:latin typeface="+mn-lt"/>
                          <a:cs typeface="Calibri" panose="020F0502020204030204" pitchFamily="34" charset="0"/>
                        </a:rPr>
                        <a:t>provide IMS data channel capabilities to the enterprise/verticals.</a:t>
                      </a:r>
                      <a:endParaRPr lang="en-GB" sz="3700" i="0" noProof="0" dirty="0">
                        <a:solidFill>
                          <a:schemeClr val="tx2">
                            <a:lumMod val="50000"/>
                          </a:schemeClr>
                        </a:solidFill>
                        <a:latin typeface="+mn-lt"/>
                        <a:cs typeface="Calibri" panose="020F0502020204030204" pitchFamily="34" charset="0"/>
                      </a:endParaRPr>
                    </a:p>
                  </a:txBody>
                  <a:tcPr marL="91439" marR="91439" marT="45717" marB="45717">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2695651142"/>
                  </a:ext>
                </a:extLst>
              </a:tr>
            </a:tbl>
          </a:graphicData>
        </a:graphic>
      </p:graphicFrame>
      <p:sp>
        <p:nvSpPr>
          <p:cNvPr id="4" name="Footer Placeholder 3"/>
          <p:cNvSpPr>
            <a:spLocks noGrp="1"/>
          </p:cNvSpPr>
          <p:nvPr>
            <p:ph type="ftr" sz="quarter" idx="11"/>
          </p:nvPr>
        </p:nvSpPr>
        <p:spPr/>
        <p:txBody>
          <a:bodyPr/>
          <a:lstStyle/>
          <a:p>
            <a:r>
              <a:rPr lang="en-GB">
                <a:solidFill>
                  <a:prstClr val="black"/>
                </a:solidFill>
              </a:rPr>
              <a:t>© GSMA 2022</a:t>
            </a:r>
            <a:endParaRPr lang="en-GB" dirty="0">
              <a:solidFill>
                <a:prstClr val="black"/>
              </a:solidFill>
            </a:endParaRPr>
          </a:p>
        </p:txBody>
      </p:sp>
      <p:sp>
        <p:nvSpPr>
          <p:cNvPr id="5" name="Slide Number Placeholder 4"/>
          <p:cNvSpPr>
            <a:spLocks noGrp="1"/>
          </p:cNvSpPr>
          <p:nvPr>
            <p:ph type="sldNum" sz="quarter" idx="12"/>
          </p:nvPr>
        </p:nvSpPr>
        <p:spPr/>
        <p:txBody>
          <a:bodyPr/>
          <a:lstStyle/>
          <a:p>
            <a:fld id="{B51C77D3-387C-4881-A960-1F7F91E3F80B}" type="slidenum">
              <a:rPr lang="en-GB" smtClean="0">
                <a:solidFill>
                  <a:prstClr val="black"/>
                </a:solidFill>
              </a:rPr>
              <a:pPr/>
              <a:t>17</a:t>
            </a:fld>
            <a:endParaRPr lang="en-GB" dirty="0">
              <a:solidFill>
                <a:prstClr val="black"/>
              </a:solidFill>
            </a:endParaRPr>
          </a:p>
        </p:txBody>
      </p:sp>
      <p:sp>
        <p:nvSpPr>
          <p:cNvPr id="7" name="TextBox 6"/>
          <p:cNvSpPr txBox="1"/>
          <p:nvPr/>
        </p:nvSpPr>
        <p:spPr>
          <a:xfrm>
            <a:off x="21227744" y="1388951"/>
            <a:ext cx="2772942" cy="461653"/>
          </a:xfrm>
          <a:prstGeom prst="rect">
            <a:avLst/>
          </a:prstGeom>
          <a:noFill/>
        </p:spPr>
        <p:txBody>
          <a:bodyPr wrap="square" lIns="91429" tIns="45714" rIns="91429" bIns="45714" rtlCol="0">
            <a:spAutoFit/>
          </a:bodyPr>
          <a:lstStyle/>
          <a:p>
            <a:pPr defTabSz="457142"/>
            <a:r>
              <a:rPr lang="en-GB" sz="2400" dirty="0">
                <a:solidFill>
                  <a:srgbClr val="DC002B"/>
                </a:solidFill>
              </a:rPr>
              <a:t>ENHANCEMENT</a:t>
            </a:r>
          </a:p>
        </p:txBody>
      </p:sp>
      <p:sp>
        <p:nvSpPr>
          <p:cNvPr id="8" name="TextBox 7"/>
          <p:cNvSpPr txBox="1"/>
          <p:nvPr/>
        </p:nvSpPr>
        <p:spPr>
          <a:xfrm>
            <a:off x="21213291" y="881453"/>
            <a:ext cx="3077741" cy="461653"/>
          </a:xfrm>
          <a:prstGeom prst="rect">
            <a:avLst/>
          </a:prstGeom>
          <a:noFill/>
        </p:spPr>
        <p:txBody>
          <a:bodyPr wrap="square" lIns="91429" tIns="45714" rIns="91429" bIns="45714" rtlCol="0">
            <a:spAutoFit/>
          </a:bodyPr>
          <a:lstStyle/>
          <a:p>
            <a:pPr defTabSz="457142"/>
            <a:r>
              <a:rPr lang="en-GB" sz="2400" dirty="0">
                <a:solidFill>
                  <a:srgbClr val="7030A0"/>
                </a:solidFill>
              </a:rPr>
              <a:t>NEW SERVICE</a:t>
            </a:r>
          </a:p>
        </p:txBody>
      </p:sp>
    </p:spTree>
    <p:extLst>
      <p:ext uri="{BB962C8B-B14F-4D97-AF65-F5344CB8AC3E}">
        <p14:creationId xmlns:p14="http://schemas.microsoft.com/office/powerpoint/2010/main" val="1233637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1064" y="881063"/>
            <a:ext cx="22617364" cy="1021818"/>
          </a:xfrm>
        </p:spPr>
        <p:txBody>
          <a:bodyPr/>
          <a:lstStyle/>
          <a:p>
            <a:r>
              <a:rPr lang="en-GB" dirty="0"/>
              <a:t>Release 19 content – Additional Considerations</a:t>
            </a:r>
          </a:p>
        </p:txBody>
      </p:sp>
      <p:sp>
        <p:nvSpPr>
          <p:cNvPr id="3" name="Content Placeholder 2"/>
          <p:cNvSpPr>
            <a:spLocks noGrp="1"/>
          </p:cNvSpPr>
          <p:nvPr>
            <p:ph idx="1"/>
          </p:nvPr>
        </p:nvSpPr>
        <p:spPr/>
        <p:txBody>
          <a:bodyPr/>
          <a:lstStyle/>
          <a:p>
            <a:pPr marL="571500" indent="-571500">
              <a:buClr>
                <a:schemeClr val="accent4"/>
              </a:buClr>
              <a:buFont typeface="Arial" panose="020B0604020202020204" pitchFamily="34" charset="0"/>
              <a:buChar char="─"/>
            </a:pPr>
            <a:r>
              <a:rPr lang="en-US" b="0" dirty="0">
                <a:solidFill>
                  <a:schemeClr val="tx1"/>
                </a:solidFill>
              </a:rPr>
              <a:t>It is essential that 3GPP releases are driven by features that generate enough interest amongst the operator community to result in widespread deployment</a:t>
            </a:r>
          </a:p>
          <a:p>
            <a:pPr marL="571500" indent="-571500">
              <a:buClr>
                <a:schemeClr val="accent4"/>
              </a:buClr>
              <a:buFont typeface="Arial" panose="020B0604020202020204" pitchFamily="34" charset="0"/>
              <a:buChar char="─"/>
            </a:pPr>
            <a:r>
              <a:rPr lang="en-US" b="0" dirty="0">
                <a:solidFill>
                  <a:schemeClr val="tx1"/>
                </a:solidFill>
              </a:rPr>
              <a:t>Having support from operator community in study proposals would indicate its need. Topics that do not generate significant interest in operator community should be deprioritized.</a:t>
            </a:r>
          </a:p>
          <a:p>
            <a:pPr marL="571500" indent="-571500">
              <a:buClr>
                <a:schemeClr val="accent4"/>
              </a:buClr>
              <a:buFont typeface="Arial" panose="020B0604020202020204" pitchFamily="34" charset="0"/>
              <a:buChar char="─"/>
            </a:pPr>
            <a:r>
              <a:rPr lang="en-US" b="0" dirty="0">
                <a:solidFill>
                  <a:schemeClr val="tx1"/>
                </a:solidFill>
              </a:rPr>
              <a:t>To improve prioritization process we propose that supporting companies of study provide a supporting document along with the study proposal that explains why that feature should be pursued in 3GPP e.g. explain its need for regulatory reasons, commercial deployment interests amongst operators resulting in new revenue streams etc.. </a:t>
            </a:r>
          </a:p>
          <a:p>
            <a:pPr marL="571500" indent="-571500">
              <a:buClr>
                <a:schemeClr val="accent4"/>
              </a:buClr>
              <a:buFont typeface="Arial" panose="020B0604020202020204" pitchFamily="34" charset="0"/>
              <a:buChar char="─"/>
            </a:pPr>
            <a:r>
              <a:rPr lang="en-US" b="0" dirty="0">
                <a:solidFill>
                  <a:schemeClr val="tx1"/>
                </a:solidFill>
              </a:rPr>
              <a:t>Topics that already have gone through Phase 3 or more of studies in prior releases we recommend additional study proposals on them be scrutinized more closely and perhaps narrowed to the very essential – e.g. TEI 19 for such items could be allowed to handle minor enhancements. </a:t>
            </a:r>
          </a:p>
          <a:p>
            <a:pPr marL="571500" indent="-571500">
              <a:buClr>
                <a:schemeClr val="accent4"/>
              </a:buClr>
              <a:buFont typeface="Arial" panose="020B0604020202020204" pitchFamily="34" charset="0"/>
              <a:buChar char="─"/>
            </a:pPr>
            <a:r>
              <a:rPr lang="en-US" b="0" dirty="0">
                <a:solidFill>
                  <a:schemeClr val="tx1"/>
                </a:solidFill>
              </a:rPr>
              <a:t>RAN should be consulted proactively to understand RAN dependencies for SA work</a:t>
            </a:r>
          </a:p>
          <a:p>
            <a:pPr marL="1517650" lvl="2" indent="-1517650">
              <a:buClr>
                <a:schemeClr val="accent4"/>
              </a:buClr>
              <a:buFont typeface="Arial" panose="020B0604020202020204" pitchFamily="34" charset="0"/>
              <a:buChar char="─"/>
            </a:pPr>
            <a:r>
              <a:rPr lang="en-US" dirty="0"/>
              <a:t>Topics with large RAN dependency may be deferred to December Plenary when RAN finalizes its Release 19 content</a:t>
            </a:r>
          </a:p>
          <a:p>
            <a:pPr marL="1517650" lvl="2" indent="-1517650">
              <a:buClr>
                <a:schemeClr val="accent4"/>
              </a:buClr>
              <a:buFont typeface="Arial" panose="020B0604020202020204" pitchFamily="34" charset="0"/>
              <a:buChar char="─"/>
            </a:pPr>
            <a:r>
              <a:rPr lang="en-US" dirty="0"/>
              <a:t>If there is no plan in RAN to do normative work on a topic perhaps that topic should be considered for study only in SA2 as well and time units adjusted appropriately</a:t>
            </a:r>
          </a:p>
          <a:p>
            <a:pPr marL="571500" indent="-571500">
              <a:buClr>
                <a:schemeClr val="accent4"/>
              </a:buClr>
              <a:buFont typeface="Arial" panose="020B0604020202020204" pitchFamily="34" charset="0"/>
              <a:buChar char="─"/>
            </a:pPr>
            <a:endParaRPr lang="en-GB" b="0" dirty="0">
              <a:solidFill>
                <a:schemeClr val="tx1"/>
              </a:solidFill>
            </a:endParaRPr>
          </a:p>
        </p:txBody>
      </p:sp>
      <p:sp>
        <p:nvSpPr>
          <p:cNvPr id="4" name="Footer Placeholder 3"/>
          <p:cNvSpPr>
            <a:spLocks noGrp="1"/>
          </p:cNvSpPr>
          <p:nvPr>
            <p:ph type="ftr" sz="quarter" idx="11"/>
          </p:nvPr>
        </p:nvSpPr>
        <p:spPr/>
        <p:txBody>
          <a:bodyPr/>
          <a:lstStyle/>
          <a:p>
            <a:r>
              <a:rPr lang="en-GB"/>
              <a:t>© GSMA 2022</a:t>
            </a:r>
            <a:endParaRPr lang="en-GB" dirty="0"/>
          </a:p>
        </p:txBody>
      </p:sp>
      <p:sp>
        <p:nvSpPr>
          <p:cNvPr id="5" name="Slide Number Placeholder 4"/>
          <p:cNvSpPr>
            <a:spLocks noGrp="1"/>
          </p:cNvSpPr>
          <p:nvPr>
            <p:ph type="sldNum" sz="quarter" idx="12"/>
          </p:nvPr>
        </p:nvSpPr>
        <p:spPr/>
        <p:txBody>
          <a:bodyPr/>
          <a:lstStyle/>
          <a:p>
            <a:fld id="{B51C77D3-387C-4881-A960-1F7F91E3F80B}" type="slidenum">
              <a:rPr lang="en-GB" smtClean="0"/>
              <a:t>18</a:t>
            </a:fld>
            <a:endParaRPr lang="en-GB" dirty="0"/>
          </a:p>
        </p:txBody>
      </p:sp>
    </p:spTree>
    <p:extLst>
      <p:ext uri="{BB962C8B-B14F-4D97-AF65-F5344CB8AC3E}">
        <p14:creationId xmlns:p14="http://schemas.microsoft.com/office/powerpoint/2010/main" val="3154333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F365AF0D-C337-4F92-8F26-59A844408327}"/>
              </a:ext>
            </a:extLst>
          </p:cNvPr>
          <p:cNvSpPr>
            <a:spLocks noGrp="1"/>
          </p:cNvSpPr>
          <p:nvPr>
            <p:ph type="ftr" sz="quarter" idx="11"/>
          </p:nvPr>
        </p:nvSpPr>
        <p:spPr/>
        <p:txBody>
          <a:bodyPr/>
          <a:lstStyle/>
          <a:p>
            <a:r>
              <a:rPr lang="en-GB" dirty="0"/>
              <a:t>© GSMA 2022</a:t>
            </a:r>
          </a:p>
        </p:txBody>
      </p:sp>
      <p:sp>
        <p:nvSpPr>
          <p:cNvPr id="3" name="Slide Number Placeholder 2">
            <a:extLst>
              <a:ext uri="{FF2B5EF4-FFF2-40B4-BE49-F238E27FC236}">
                <a16:creationId xmlns:a16="http://schemas.microsoft.com/office/drawing/2014/main" id="{87BF1C35-1CE6-5EBE-1235-DF7F35034030}"/>
              </a:ext>
            </a:extLst>
          </p:cNvPr>
          <p:cNvSpPr>
            <a:spLocks noGrp="1"/>
          </p:cNvSpPr>
          <p:nvPr>
            <p:ph type="sldNum" sz="quarter" idx="12"/>
          </p:nvPr>
        </p:nvSpPr>
        <p:spPr/>
        <p:txBody>
          <a:bodyPr/>
          <a:lstStyle/>
          <a:p>
            <a:fld id="{B51C77D3-387C-4881-A960-1F7F91E3F80B}" type="slidenum">
              <a:rPr lang="en-GB" smtClean="0"/>
              <a:pPr/>
              <a:t>19</a:t>
            </a:fld>
            <a:endParaRPr lang="en-GB" dirty="0"/>
          </a:p>
        </p:txBody>
      </p:sp>
      <p:sp>
        <p:nvSpPr>
          <p:cNvPr id="4" name="Text Placeholder 3">
            <a:extLst>
              <a:ext uri="{FF2B5EF4-FFF2-40B4-BE49-F238E27FC236}">
                <a16:creationId xmlns:a16="http://schemas.microsoft.com/office/drawing/2014/main" id="{52EB288E-F6A5-C598-24B0-D1E9FC4FEB36}"/>
              </a:ext>
            </a:extLst>
          </p:cNvPr>
          <p:cNvSpPr>
            <a:spLocks noGrp="1"/>
          </p:cNvSpPr>
          <p:nvPr>
            <p:ph type="body" sz="quarter" idx="14"/>
          </p:nvPr>
        </p:nvSpPr>
        <p:spPr/>
        <p:txBody>
          <a:bodyPr/>
          <a:lstStyle/>
          <a:p>
            <a:r>
              <a:rPr lang="en-GB" dirty="0"/>
              <a:t>Thank you!</a:t>
            </a:r>
          </a:p>
          <a:p>
            <a:endParaRPr lang="en-GB" dirty="0"/>
          </a:p>
          <a:p>
            <a:r>
              <a:rPr lang="en-GB" sz="3200" dirty="0"/>
              <a:t>Contact: bpareglio@gsma.com</a:t>
            </a:r>
          </a:p>
        </p:txBody>
      </p:sp>
      <p:pic>
        <p:nvPicPr>
          <p:cNvPr id="7" name="Picture Placeholder 6" descr="A person holding an object&#10;&#10;Description automatically generated with medium confidence">
            <a:extLst>
              <a:ext uri="{FF2B5EF4-FFF2-40B4-BE49-F238E27FC236}">
                <a16:creationId xmlns:a16="http://schemas.microsoft.com/office/drawing/2014/main" id="{BBB34E56-47E0-5E90-7449-9D7C60189CEE}"/>
              </a:ext>
            </a:extLst>
          </p:cNvPr>
          <p:cNvPicPr>
            <a:picLocks noGrp="1" noChangeAspect="1"/>
          </p:cNvPicPr>
          <p:nvPr>
            <p:ph type="pic" sz="quarter" idx="16"/>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393103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20DF31F8-35BC-DB0C-04ED-AFC523ECC0E0}"/>
              </a:ext>
            </a:extLst>
          </p:cNvPr>
          <p:cNvSpPr>
            <a:spLocks noGrp="1"/>
          </p:cNvSpPr>
          <p:nvPr>
            <p:ph type="title"/>
          </p:nvPr>
        </p:nvSpPr>
        <p:spPr>
          <a:xfrm>
            <a:off x="881064" y="881063"/>
            <a:ext cx="15552736" cy="1021818"/>
          </a:xfrm>
        </p:spPr>
        <p:txBody>
          <a:bodyPr/>
          <a:lstStyle/>
          <a:p>
            <a:r>
              <a:rPr lang="en-GB" dirty="0"/>
              <a:t>Introduction</a:t>
            </a:r>
          </a:p>
        </p:txBody>
      </p:sp>
      <p:sp>
        <p:nvSpPr>
          <p:cNvPr id="8" name="Content Placeholder 7">
            <a:extLst>
              <a:ext uri="{FF2B5EF4-FFF2-40B4-BE49-F238E27FC236}">
                <a16:creationId xmlns:a16="http://schemas.microsoft.com/office/drawing/2014/main" id="{4CDA6A4E-B431-20AA-E345-880BDE64DE6D}"/>
              </a:ext>
            </a:extLst>
          </p:cNvPr>
          <p:cNvSpPr>
            <a:spLocks noGrp="1"/>
          </p:cNvSpPr>
          <p:nvPr>
            <p:ph idx="1"/>
          </p:nvPr>
        </p:nvSpPr>
        <p:spPr>
          <a:xfrm>
            <a:off x="881062" y="2616005"/>
            <a:ext cx="22618701" cy="3611995"/>
          </a:xfrm>
        </p:spPr>
        <p:txBody>
          <a:bodyPr/>
          <a:lstStyle/>
          <a:p>
            <a:r>
              <a:rPr lang="en-GB" dirty="0"/>
              <a:t>The contribution provides an overview of the MNOs perspective on relevant items to be considered in R19 for SA. </a:t>
            </a:r>
          </a:p>
          <a:p>
            <a:r>
              <a:rPr lang="en-GB" dirty="0">
                <a:solidFill>
                  <a:schemeClr val="tx1"/>
                </a:solidFill>
              </a:rPr>
              <a:t>The contribution is the result of consensus amongst all participants of the GSMA 3GPPOP community and hence can interpreted as items for which there were no objections from any MNOs in the group, but not necessarily being the highest priority items. </a:t>
            </a:r>
          </a:p>
          <a:p>
            <a:r>
              <a:rPr lang="en-GB" dirty="0">
                <a:solidFill>
                  <a:schemeClr val="tx1"/>
                </a:solidFill>
              </a:rPr>
              <a:t>The following 19 MNOs are supporting the contribution: </a:t>
            </a:r>
          </a:p>
        </p:txBody>
      </p:sp>
      <p:sp>
        <p:nvSpPr>
          <p:cNvPr id="4" name="Footer Placeholder 3">
            <a:extLst>
              <a:ext uri="{FF2B5EF4-FFF2-40B4-BE49-F238E27FC236}">
                <a16:creationId xmlns:a16="http://schemas.microsoft.com/office/drawing/2014/main" id="{4D1D01CC-6FC8-1D11-4265-B38FE0BB3295}"/>
              </a:ext>
            </a:extLst>
          </p:cNvPr>
          <p:cNvSpPr>
            <a:spLocks noGrp="1"/>
          </p:cNvSpPr>
          <p:nvPr>
            <p:ph type="ftr" sz="quarter" idx="11"/>
          </p:nvPr>
        </p:nvSpPr>
        <p:spPr/>
        <p:txBody>
          <a:bodyPr/>
          <a:lstStyle/>
          <a:p>
            <a:r>
              <a:rPr lang="en-GB" dirty="0"/>
              <a:t>© GSMA 2022</a:t>
            </a:r>
          </a:p>
        </p:txBody>
      </p:sp>
      <p:sp>
        <p:nvSpPr>
          <p:cNvPr id="5" name="Slide Number Placeholder 4">
            <a:extLst>
              <a:ext uri="{FF2B5EF4-FFF2-40B4-BE49-F238E27FC236}">
                <a16:creationId xmlns:a16="http://schemas.microsoft.com/office/drawing/2014/main" id="{D140E52C-C816-7DD2-4D4B-C6CBF28F74C7}"/>
              </a:ext>
            </a:extLst>
          </p:cNvPr>
          <p:cNvSpPr>
            <a:spLocks noGrp="1"/>
          </p:cNvSpPr>
          <p:nvPr>
            <p:ph type="sldNum" sz="quarter" idx="12"/>
          </p:nvPr>
        </p:nvSpPr>
        <p:spPr/>
        <p:txBody>
          <a:bodyPr/>
          <a:lstStyle/>
          <a:p>
            <a:fld id="{B51C77D3-387C-4881-A960-1F7F91E3F80B}" type="slidenum">
              <a:rPr lang="en-GB" smtClean="0"/>
              <a:t>2</a:t>
            </a:fld>
            <a:endParaRPr lang="en-GB" dirty="0"/>
          </a:p>
        </p:txBody>
      </p:sp>
      <p:sp>
        <p:nvSpPr>
          <p:cNvPr id="2" name="TextBox 1"/>
          <p:cNvSpPr txBox="1"/>
          <p:nvPr/>
        </p:nvSpPr>
        <p:spPr>
          <a:xfrm>
            <a:off x="881062" y="5860466"/>
            <a:ext cx="21718700" cy="8710077"/>
          </a:xfrm>
          <a:prstGeom prst="rect">
            <a:avLst/>
          </a:prstGeom>
          <a:noFill/>
        </p:spPr>
        <p:txBody>
          <a:bodyPr wrap="square" numCol="2" rtlCol="0">
            <a:spAutoFit/>
          </a:bodyPr>
          <a:lstStyle/>
          <a:p>
            <a:pPr marL="571500" indent="-571500">
              <a:buClr>
                <a:srgbClr val="DC002B"/>
              </a:buClr>
              <a:buFont typeface="Arial" panose="020B0604020202020204" pitchFamily="34" charset="0"/>
              <a:buChar char="─"/>
            </a:pPr>
            <a:r>
              <a:rPr lang="en-GB" sz="4000" dirty="0">
                <a:solidFill>
                  <a:srgbClr val="3C3D3D"/>
                </a:solidFill>
              </a:rPr>
              <a:t>AT&amp;T, </a:t>
            </a:r>
          </a:p>
          <a:p>
            <a:pPr marL="571500" indent="-571500">
              <a:buClr>
                <a:srgbClr val="DC002B"/>
              </a:buClr>
              <a:buFont typeface="Arial" panose="020B0604020202020204" pitchFamily="34" charset="0"/>
              <a:buChar char="─"/>
            </a:pPr>
            <a:r>
              <a:rPr lang="en-GB" sz="4000" dirty="0">
                <a:solidFill>
                  <a:srgbClr val="3C3D3D"/>
                </a:solidFill>
              </a:rPr>
              <a:t>China Mobile, </a:t>
            </a:r>
          </a:p>
          <a:p>
            <a:pPr marL="571500" indent="-571500">
              <a:buClr>
                <a:srgbClr val="DC002B"/>
              </a:buClr>
              <a:buFont typeface="Arial" panose="020B0604020202020204" pitchFamily="34" charset="0"/>
              <a:buChar char="─"/>
            </a:pPr>
            <a:r>
              <a:rPr lang="en-GB" sz="4000" dirty="0">
                <a:solidFill>
                  <a:srgbClr val="3C3D3D"/>
                </a:solidFill>
              </a:rPr>
              <a:t>CK Hutchison,</a:t>
            </a:r>
          </a:p>
          <a:p>
            <a:pPr marL="571500" indent="-571500">
              <a:buClr>
                <a:srgbClr val="DC002B"/>
              </a:buClr>
              <a:buFont typeface="Arial" panose="020B0604020202020204" pitchFamily="34" charset="0"/>
              <a:buChar char="─"/>
            </a:pPr>
            <a:r>
              <a:rPr lang="en-GB" sz="4000" dirty="0">
                <a:solidFill>
                  <a:srgbClr val="3C3D3D"/>
                </a:solidFill>
              </a:rPr>
              <a:t>Dish, </a:t>
            </a:r>
          </a:p>
          <a:p>
            <a:pPr marL="571500" indent="-571500">
              <a:buClr>
                <a:srgbClr val="DC002B"/>
              </a:buClr>
              <a:buFont typeface="Arial" panose="020B0604020202020204" pitchFamily="34" charset="0"/>
              <a:buChar char="─"/>
            </a:pPr>
            <a:r>
              <a:rPr lang="en-GB" sz="4000" dirty="0">
                <a:solidFill>
                  <a:srgbClr val="3C3D3D"/>
                </a:solidFill>
              </a:rPr>
              <a:t>Deutsche Telekom, </a:t>
            </a:r>
          </a:p>
          <a:p>
            <a:pPr marL="571500" indent="-571500">
              <a:buClr>
                <a:srgbClr val="DC002B"/>
              </a:buClr>
              <a:buFont typeface="Arial" panose="020B0604020202020204" pitchFamily="34" charset="0"/>
              <a:buChar char="─"/>
            </a:pPr>
            <a:r>
              <a:rPr lang="en-GB" sz="4000" dirty="0">
                <a:solidFill>
                  <a:srgbClr val="3C3D3D"/>
                </a:solidFill>
              </a:rPr>
              <a:t>EE, </a:t>
            </a:r>
          </a:p>
          <a:p>
            <a:pPr marL="571500" indent="-571500">
              <a:buClr>
                <a:srgbClr val="DC002B"/>
              </a:buClr>
              <a:buFont typeface="Arial" panose="020B0604020202020204" pitchFamily="34" charset="0"/>
              <a:buChar char="─"/>
            </a:pPr>
            <a:r>
              <a:rPr lang="en-GB" sz="4000" dirty="0">
                <a:solidFill>
                  <a:srgbClr val="3C3D3D"/>
                </a:solidFill>
              </a:rPr>
              <a:t>KDDI, </a:t>
            </a:r>
          </a:p>
          <a:p>
            <a:pPr marL="571500" indent="-571500">
              <a:buClr>
                <a:srgbClr val="DC002B"/>
              </a:buClr>
              <a:buFont typeface="Arial" panose="020B0604020202020204" pitchFamily="34" charset="0"/>
              <a:buChar char="─"/>
            </a:pPr>
            <a:r>
              <a:rPr lang="en-GB" sz="4000" dirty="0">
                <a:solidFill>
                  <a:srgbClr val="3C3D3D"/>
                </a:solidFill>
              </a:rPr>
              <a:t>KPN, </a:t>
            </a:r>
          </a:p>
          <a:p>
            <a:pPr marL="571500" indent="-571500">
              <a:buClr>
                <a:srgbClr val="DC002B"/>
              </a:buClr>
              <a:buFont typeface="Arial" panose="020B0604020202020204" pitchFamily="34" charset="0"/>
              <a:buChar char="─"/>
            </a:pPr>
            <a:r>
              <a:rPr lang="en-GB" sz="4000" dirty="0">
                <a:solidFill>
                  <a:srgbClr val="3C3D3D"/>
                </a:solidFill>
              </a:rPr>
              <a:t>KT Corp, 			</a:t>
            </a:r>
          </a:p>
          <a:p>
            <a:pPr marL="571500" indent="-571500">
              <a:buClr>
                <a:srgbClr val="DC002B"/>
              </a:buClr>
              <a:buFont typeface="Arial" panose="020B0604020202020204" pitchFamily="34" charset="0"/>
              <a:buChar char="─"/>
            </a:pPr>
            <a:r>
              <a:rPr lang="en-GB" sz="4000" dirty="0">
                <a:solidFill>
                  <a:srgbClr val="3C3D3D"/>
                </a:solidFill>
              </a:rPr>
              <a:t>Orange, </a:t>
            </a:r>
          </a:p>
          <a:p>
            <a:pPr marL="571500" indent="-571500">
              <a:buClr>
                <a:srgbClr val="DC002B"/>
              </a:buClr>
              <a:buFont typeface="Arial" panose="020B0604020202020204" pitchFamily="34" charset="0"/>
              <a:buChar char="─"/>
            </a:pPr>
            <a:r>
              <a:rPr lang="en-GB" sz="4000" dirty="0">
                <a:solidFill>
                  <a:srgbClr val="3C3D3D"/>
                </a:solidFill>
              </a:rPr>
              <a:t>SK Telecom, </a:t>
            </a:r>
          </a:p>
          <a:p>
            <a:pPr marL="571500" indent="-571500">
              <a:buClr>
                <a:srgbClr val="DC002B"/>
              </a:buClr>
              <a:buFont typeface="Arial" panose="020B0604020202020204" pitchFamily="34" charset="0"/>
              <a:buChar char="─"/>
            </a:pPr>
            <a:endParaRPr lang="en-GB" sz="4000" dirty="0">
              <a:solidFill>
                <a:srgbClr val="FF0000"/>
              </a:solidFill>
            </a:endParaRPr>
          </a:p>
          <a:p>
            <a:pPr marL="571500" indent="-571500">
              <a:buClr>
                <a:srgbClr val="DC002B"/>
              </a:buClr>
              <a:buFont typeface="Arial" panose="020B0604020202020204" pitchFamily="34" charset="0"/>
              <a:buChar char="─"/>
            </a:pPr>
            <a:endParaRPr lang="en-GB" sz="4000" dirty="0">
              <a:solidFill>
                <a:srgbClr val="FF0000"/>
              </a:solidFill>
            </a:endParaRPr>
          </a:p>
          <a:p>
            <a:pPr marL="571500" indent="-571500">
              <a:buClr>
                <a:srgbClr val="DC002B"/>
              </a:buClr>
              <a:buFont typeface="Arial" panose="020B0604020202020204" pitchFamily="34" charset="0"/>
              <a:buChar char="─"/>
            </a:pPr>
            <a:endParaRPr lang="en-GB" sz="4000" dirty="0">
              <a:solidFill>
                <a:srgbClr val="FF0000"/>
              </a:solidFill>
            </a:endParaRPr>
          </a:p>
          <a:p>
            <a:pPr marL="571500" indent="-571500">
              <a:buClr>
                <a:srgbClr val="DC002B"/>
              </a:buClr>
              <a:buFont typeface="Arial" panose="020B0604020202020204" pitchFamily="34" charset="0"/>
              <a:buChar char="─"/>
            </a:pPr>
            <a:r>
              <a:rPr lang="en-GB" sz="4000" dirty="0">
                <a:solidFill>
                  <a:srgbClr val="3C3D3D"/>
                </a:solidFill>
              </a:rPr>
              <a:t>Telefonica, </a:t>
            </a:r>
          </a:p>
          <a:p>
            <a:pPr marL="571500" indent="-571500">
              <a:buClr>
                <a:srgbClr val="DC002B"/>
              </a:buClr>
              <a:buFont typeface="Arial" panose="020B0604020202020204" pitchFamily="34" charset="0"/>
              <a:buChar char="─"/>
            </a:pPr>
            <a:r>
              <a:rPr lang="en-GB" sz="4000" dirty="0">
                <a:solidFill>
                  <a:srgbClr val="3C3D3D"/>
                </a:solidFill>
              </a:rPr>
              <a:t>Telenor,</a:t>
            </a:r>
          </a:p>
          <a:p>
            <a:pPr marL="571500" indent="-571500">
              <a:buClr>
                <a:srgbClr val="DC002B"/>
              </a:buClr>
              <a:buFont typeface="Arial" panose="020B0604020202020204" pitchFamily="34" charset="0"/>
              <a:buChar char="─"/>
            </a:pPr>
            <a:r>
              <a:rPr lang="en-GB" sz="4000" dirty="0">
                <a:solidFill>
                  <a:srgbClr val="3C3D3D"/>
                </a:solidFill>
              </a:rPr>
              <a:t>Telia Company, </a:t>
            </a:r>
          </a:p>
          <a:p>
            <a:pPr marL="571500" indent="-571500">
              <a:buClr>
                <a:srgbClr val="DC002B"/>
              </a:buClr>
              <a:buFont typeface="Arial" panose="020B0604020202020204" pitchFamily="34" charset="0"/>
              <a:buChar char="─"/>
            </a:pPr>
            <a:r>
              <a:rPr lang="en-GB" sz="4000" dirty="0">
                <a:solidFill>
                  <a:srgbClr val="3C3D3D"/>
                </a:solidFill>
              </a:rPr>
              <a:t>Telstra, </a:t>
            </a:r>
          </a:p>
          <a:p>
            <a:pPr marL="571500" indent="-571500">
              <a:buClr>
                <a:srgbClr val="DC002B"/>
              </a:buClr>
              <a:buFont typeface="Arial" panose="020B0604020202020204" pitchFamily="34" charset="0"/>
              <a:buChar char="─"/>
            </a:pPr>
            <a:r>
              <a:rPr lang="en-GB" sz="4000" dirty="0">
                <a:solidFill>
                  <a:srgbClr val="3C3D3D"/>
                </a:solidFill>
              </a:rPr>
              <a:t>Telecom Italia, </a:t>
            </a:r>
          </a:p>
          <a:p>
            <a:pPr marL="571500" indent="-571500">
              <a:buClr>
                <a:srgbClr val="DC002B"/>
              </a:buClr>
              <a:buFont typeface="Arial" panose="020B0604020202020204" pitchFamily="34" charset="0"/>
              <a:buChar char="─"/>
            </a:pPr>
            <a:r>
              <a:rPr lang="en-GB" sz="4000" dirty="0">
                <a:solidFill>
                  <a:srgbClr val="3C3D3D"/>
                </a:solidFill>
              </a:rPr>
              <a:t>T-Mobile USA, </a:t>
            </a:r>
          </a:p>
          <a:p>
            <a:pPr marL="571500" indent="-571500">
              <a:buClr>
                <a:srgbClr val="DC002B"/>
              </a:buClr>
              <a:buFont typeface="Arial" panose="020B0604020202020204" pitchFamily="34" charset="0"/>
              <a:buChar char="─"/>
            </a:pPr>
            <a:r>
              <a:rPr lang="en-GB" sz="4000" dirty="0">
                <a:solidFill>
                  <a:srgbClr val="3C3D3D"/>
                </a:solidFill>
              </a:rPr>
              <a:t>Verizon,  </a:t>
            </a:r>
          </a:p>
          <a:p>
            <a:pPr marL="571500" indent="-571500">
              <a:buClr>
                <a:srgbClr val="DC002B"/>
              </a:buClr>
              <a:buFont typeface="Arial" panose="020B0604020202020204" pitchFamily="34" charset="0"/>
              <a:buChar char="─"/>
            </a:pPr>
            <a:r>
              <a:rPr lang="en-GB" sz="4000" dirty="0">
                <a:solidFill>
                  <a:srgbClr val="3C3D3D"/>
                </a:solidFill>
              </a:rPr>
              <a:t>Vodafone.</a:t>
            </a:r>
          </a:p>
          <a:p>
            <a:pPr marL="571500" indent="-571500">
              <a:buClr>
                <a:srgbClr val="DC002B"/>
              </a:buClr>
              <a:buFont typeface="Arial" panose="020B0604020202020204" pitchFamily="34" charset="0"/>
              <a:buChar char="─"/>
            </a:pPr>
            <a:endParaRPr lang="en-GB" sz="4000" dirty="0"/>
          </a:p>
        </p:txBody>
      </p:sp>
    </p:spTree>
    <p:extLst>
      <p:ext uri="{BB962C8B-B14F-4D97-AF65-F5344CB8AC3E}">
        <p14:creationId xmlns:p14="http://schemas.microsoft.com/office/powerpoint/2010/main" val="4071081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AC4AA48-BC46-2254-2251-DC18C03FBE06}"/>
              </a:ext>
            </a:extLst>
          </p:cNvPr>
          <p:cNvSpPr>
            <a:spLocks noGrp="1"/>
          </p:cNvSpPr>
          <p:nvPr>
            <p:ph type="title"/>
          </p:nvPr>
        </p:nvSpPr>
        <p:spPr/>
        <p:txBody>
          <a:bodyPr/>
          <a:lstStyle/>
          <a:p>
            <a:r>
              <a:rPr lang="en-GB" dirty="0"/>
              <a:t>The perspective of the 60% of all 5G connections</a:t>
            </a:r>
          </a:p>
        </p:txBody>
      </p:sp>
      <p:sp>
        <p:nvSpPr>
          <p:cNvPr id="3" name="Footer Placeholder 2">
            <a:extLst>
              <a:ext uri="{FF2B5EF4-FFF2-40B4-BE49-F238E27FC236}">
                <a16:creationId xmlns:a16="http://schemas.microsoft.com/office/drawing/2014/main" id="{2EE7ECE5-89F0-CB2C-FE5E-FD5580CC410F}"/>
              </a:ext>
            </a:extLst>
          </p:cNvPr>
          <p:cNvSpPr>
            <a:spLocks noGrp="1"/>
          </p:cNvSpPr>
          <p:nvPr>
            <p:ph type="ftr" sz="quarter" idx="11"/>
          </p:nvPr>
        </p:nvSpPr>
        <p:spPr/>
        <p:txBody>
          <a:bodyPr/>
          <a:lstStyle/>
          <a:p>
            <a:r>
              <a:rPr lang="en-GB" dirty="0"/>
              <a:t>© GSMA 2022</a:t>
            </a:r>
          </a:p>
        </p:txBody>
      </p:sp>
      <p:sp>
        <p:nvSpPr>
          <p:cNvPr id="4" name="Slide Number Placeholder 3">
            <a:extLst>
              <a:ext uri="{FF2B5EF4-FFF2-40B4-BE49-F238E27FC236}">
                <a16:creationId xmlns:a16="http://schemas.microsoft.com/office/drawing/2014/main" id="{E8F3E785-D6D8-3A4E-D6F6-3337C30E67E8}"/>
              </a:ext>
            </a:extLst>
          </p:cNvPr>
          <p:cNvSpPr>
            <a:spLocks noGrp="1"/>
          </p:cNvSpPr>
          <p:nvPr>
            <p:ph type="sldNum" sz="quarter" idx="12"/>
          </p:nvPr>
        </p:nvSpPr>
        <p:spPr/>
        <p:txBody>
          <a:bodyPr/>
          <a:lstStyle/>
          <a:p>
            <a:fld id="{B51C77D3-387C-4881-A960-1F7F91E3F80B}" type="slidenum">
              <a:rPr lang="en-GB" smtClean="0"/>
              <a:t>3</a:t>
            </a:fld>
            <a:endParaRPr lang="en-GB" dirty="0"/>
          </a:p>
        </p:txBody>
      </p:sp>
      <p:sp>
        <p:nvSpPr>
          <p:cNvPr id="8" name="Text Placeholder 7">
            <a:extLst>
              <a:ext uri="{FF2B5EF4-FFF2-40B4-BE49-F238E27FC236}">
                <a16:creationId xmlns:a16="http://schemas.microsoft.com/office/drawing/2014/main" id="{B4EBCD28-3401-FC00-C893-39FB630C4527}"/>
              </a:ext>
            </a:extLst>
          </p:cNvPr>
          <p:cNvSpPr>
            <a:spLocks noGrp="1"/>
          </p:cNvSpPr>
          <p:nvPr>
            <p:ph type="body" sz="quarter" idx="14"/>
          </p:nvPr>
        </p:nvSpPr>
        <p:spPr>
          <a:xfrm>
            <a:off x="17672840" y="2582863"/>
            <a:ext cx="5660668" cy="9525000"/>
          </a:xfrm>
        </p:spPr>
        <p:txBody>
          <a:bodyPr anchor="ctr"/>
          <a:lstStyle/>
          <a:p>
            <a:r>
              <a:rPr lang="en-GB" b="0" dirty="0"/>
              <a:t>The 19 MNOs groups collective represent the 60</a:t>
            </a:r>
            <a:r>
              <a:rPr lang="en-GB" dirty="0"/>
              <a:t>% of all 5G connections in Q1 2023</a:t>
            </a:r>
            <a:r>
              <a:rPr lang="en-GB" b="0" dirty="0"/>
              <a:t>, according to GSMA Intelligence.</a:t>
            </a:r>
          </a:p>
        </p:txBody>
      </p:sp>
      <p:graphicFrame>
        <p:nvGraphicFramePr>
          <p:cNvPr id="10" name="Chart Placeholder 9">
            <a:extLst>
              <a:ext uri="{FF2B5EF4-FFF2-40B4-BE49-F238E27FC236}">
                <a16:creationId xmlns:a16="http://schemas.microsoft.com/office/drawing/2014/main" id="{9791EBC2-F1E1-3427-4EF2-CCC813EDC34E}"/>
              </a:ext>
            </a:extLst>
          </p:cNvPr>
          <p:cNvGraphicFramePr>
            <a:graphicFrameLocks noGrp="1"/>
          </p:cNvGraphicFramePr>
          <p:nvPr>
            <p:ph type="chart" sz="quarter" idx="13"/>
            <p:extLst>
              <p:ext uri="{D42A27DB-BD31-4B8C-83A1-F6EECF244321}">
                <p14:modId xmlns:p14="http://schemas.microsoft.com/office/powerpoint/2010/main" val="2990483560"/>
              </p:ext>
            </p:extLst>
          </p:nvPr>
        </p:nvGraphicFramePr>
        <p:xfrm>
          <a:off x="881063" y="2582863"/>
          <a:ext cx="16568737" cy="9525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186929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GB" dirty="0"/>
              <a:t>Key consideration for MNOs on R19 and onward</a:t>
            </a:r>
          </a:p>
        </p:txBody>
      </p:sp>
      <p:sp>
        <p:nvSpPr>
          <p:cNvPr id="8" name="Content Placeholder 7"/>
          <p:cNvSpPr>
            <a:spLocks noGrp="1"/>
          </p:cNvSpPr>
          <p:nvPr>
            <p:ph idx="1"/>
          </p:nvPr>
        </p:nvSpPr>
        <p:spPr/>
        <p:txBody>
          <a:bodyPr/>
          <a:lstStyle/>
          <a:p>
            <a:r>
              <a:rPr lang="en-GB" dirty="0"/>
              <a:t>In order to select the important features and set priorities for R19, and onward, MNOs are always considering the following topics as key indicators:</a:t>
            </a:r>
          </a:p>
          <a:p>
            <a:endParaRPr lang="en-GB" dirty="0"/>
          </a:p>
          <a:p>
            <a:pPr marL="571500" indent="-571500">
              <a:buClr>
                <a:srgbClr val="DC002B"/>
              </a:buClr>
              <a:buFont typeface="Arial" panose="020B0604020202020204" pitchFamily="34" charset="0"/>
              <a:buChar char="─"/>
            </a:pPr>
            <a:r>
              <a:rPr lang="en-GB" dirty="0">
                <a:solidFill>
                  <a:schemeClr val="tx1"/>
                </a:solidFill>
              </a:rPr>
              <a:t>Security</a:t>
            </a:r>
          </a:p>
          <a:p>
            <a:pPr marL="571500" indent="-571500">
              <a:buClr>
                <a:srgbClr val="DC002B"/>
              </a:buClr>
              <a:buFont typeface="Arial" panose="020B0604020202020204" pitchFamily="34" charset="0"/>
              <a:buChar char="─"/>
            </a:pPr>
            <a:r>
              <a:rPr lang="en-GB" dirty="0">
                <a:solidFill>
                  <a:schemeClr val="tx1"/>
                </a:solidFill>
              </a:rPr>
              <a:t>Energy </a:t>
            </a:r>
          </a:p>
          <a:p>
            <a:pPr marL="571500" indent="-571500">
              <a:buClr>
                <a:srgbClr val="DC002B"/>
              </a:buClr>
              <a:buFont typeface="Arial" panose="020B0604020202020204" pitchFamily="34" charset="0"/>
              <a:buChar char="─"/>
            </a:pPr>
            <a:r>
              <a:rPr lang="en-GB" dirty="0">
                <a:solidFill>
                  <a:schemeClr val="tx1"/>
                </a:solidFill>
              </a:rPr>
              <a:t>Privacy</a:t>
            </a:r>
          </a:p>
          <a:p>
            <a:pPr marL="571500" indent="-571500">
              <a:buClr>
                <a:srgbClr val="DC002B"/>
              </a:buClr>
              <a:buFont typeface="Arial" panose="020B0604020202020204" pitchFamily="34" charset="0"/>
              <a:buChar char="─"/>
            </a:pPr>
            <a:r>
              <a:rPr lang="en-GB" dirty="0">
                <a:solidFill>
                  <a:schemeClr val="tx1"/>
                </a:solidFill>
              </a:rPr>
              <a:t>Roaming </a:t>
            </a:r>
          </a:p>
          <a:p>
            <a:pPr marL="571500" indent="-571500">
              <a:buClr>
                <a:srgbClr val="DC002B"/>
              </a:buClr>
              <a:buFont typeface="Arial" panose="020B0604020202020204" pitchFamily="34" charset="0"/>
              <a:buChar char="─"/>
            </a:pPr>
            <a:r>
              <a:rPr lang="en-GB" dirty="0">
                <a:solidFill>
                  <a:schemeClr val="tx1"/>
                </a:solidFill>
              </a:rPr>
              <a:t>Complexity </a:t>
            </a:r>
          </a:p>
          <a:p>
            <a:pPr marL="571500" indent="-571500">
              <a:buClr>
                <a:srgbClr val="DC002B"/>
              </a:buClr>
              <a:buFont typeface="Arial" panose="020B0604020202020204" pitchFamily="34" charset="0"/>
              <a:buChar char="─"/>
            </a:pPr>
            <a:r>
              <a:rPr lang="en-GB" dirty="0">
                <a:solidFill>
                  <a:schemeClr val="tx1"/>
                </a:solidFill>
              </a:rPr>
              <a:t>Flexibility</a:t>
            </a:r>
          </a:p>
          <a:p>
            <a:pPr marL="571500" indent="-571500">
              <a:buClr>
                <a:srgbClr val="DC002B"/>
              </a:buClr>
              <a:buFont typeface="Arial" panose="020B0604020202020204" pitchFamily="34" charset="0"/>
              <a:buChar char="─"/>
            </a:pPr>
            <a:r>
              <a:rPr lang="en-GB" dirty="0">
                <a:solidFill>
                  <a:schemeClr val="tx1"/>
                </a:solidFill>
              </a:rPr>
              <a:t>API in support of GSMA Open Gateway</a:t>
            </a:r>
          </a:p>
          <a:p>
            <a:pPr marL="571500" indent="-571500">
              <a:buClr>
                <a:srgbClr val="DC002B"/>
              </a:buClr>
              <a:buFont typeface="Arial" panose="020B0604020202020204" pitchFamily="34" charset="0"/>
              <a:buChar char="─"/>
            </a:pPr>
            <a:r>
              <a:rPr lang="en-GB" dirty="0">
                <a:solidFill>
                  <a:schemeClr val="tx1"/>
                </a:solidFill>
              </a:rPr>
              <a:t>5G Deployment standards enhancements/bug fixes</a:t>
            </a:r>
          </a:p>
          <a:p>
            <a:endParaRPr lang="en-GB" dirty="0"/>
          </a:p>
          <a:p>
            <a:r>
              <a:rPr lang="en-GB" dirty="0"/>
              <a:t> </a:t>
            </a:r>
          </a:p>
        </p:txBody>
      </p:sp>
      <p:sp>
        <p:nvSpPr>
          <p:cNvPr id="3" name="Footer Placeholder 2"/>
          <p:cNvSpPr>
            <a:spLocks noGrp="1"/>
          </p:cNvSpPr>
          <p:nvPr>
            <p:ph type="ftr" sz="quarter" idx="11"/>
          </p:nvPr>
        </p:nvSpPr>
        <p:spPr/>
        <p:txBody>
          <a:bodyPr/>
          <a:lstStyle/>
          <a:p>
            <a:r>
              <a:rPr lang="en-GB"/>
              <a:t>© GSMA 2022</a:t>
            </a:r>
            <a:endParaRPr lang="en-GB" dirty="0"/>
          </a:p>
        </p:txBody>
      </p:sp>
      <p:sp>
        <p:nvSpPr>
          <p:cNvPr id="4" name="Slide Number Placeholder 3"/>
          <p:cNvSpPr>
            <a:spLocks noGrp="1"/>
          </p:cNvSpPr>
          <p:nvPr>
            <p:ph type="sldNum" sz="quarter" idx="12"/>
          </p:nvPr>
        </p:nvSpPr>
        <p:spPr/>
        <p:txBody>
          <a:bodyPr/>
          <a:lstStyle/>
          <a:p>
            <a:fld id="{B51C77D3-387C-4881-A960-1F7F91E3F80B}" type="slidenum">
              <a:rPr lang="en-GB" smtClean="0"/>
              <a:t>4</a:t>
            </a:fld>
            <a:endParaRPr lang="en-GB" dirty="0"/>
          </a:p>
        </p:txBody>
      </p:sp>
    </p:spTree>
    <p:extLst>
      <p:ext uri="{BB962C8B-B14F-4D97-AF65-F5344CB8AC3E}">
        <p14:creationId xmlns:p14="http://schemas.microsoft.com/office/powerpoint/2010/main" val="6685724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881063" y="2027129"/>
            <a:ext cx="7124577" cy="8758238"/>
          </a:xfr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defTabSz="457200"/>
            <a:r>
              <a:rPr lang="en-GB" dirty="0"/>
              <a:t>Security</a:t>
            </a:r>
          </a:p>
          <a:p>
            <a:pPr defTabSz="457200"/>
            <a:endParaRPr lang="en-GB" sz="1800" dirty="0"/>
          </a:p>
          <a:p>
            <a:pPr defTabSz="457200"/>
            <a:r>
              <a:rPr lang="en-US" dirty="0">
                <a:solidFill>
                  <a:schemeClr val="tx1"/>
                </a:solidFill>
              </a:rPr>
              <a:t>The 3GPP system is still trusted as secure system to protect users and operators from malicious attacks and fraud. Each new feature and functionality needs to be assessed to comply with existing security standards and shall not deteriorate the overall system security. Rel-19 shall further improve protection of assets, examine potential threats associated with vulnerabilities and enhance system resilience against external attacks.</a:t>
            </a:r>
            <a:endParaRPr lang="en-GB" sz="1800" dirty="0">
              <a:solidFill>
                <a:schemeClr val="tx1"/>
              </a:solidFill>
            </a:endParaRPr>
          </a:p>
        </p:txBody>
      </p:sp>
      <p:sp>
        <p:nvSpPr>
          <p:cNvPr id="4" name="Footer Placeholder 3"/>
          <p:cNvSpPr>
            <a:spLocks noGrp="1"/>
          </p:cNvSpPr>
          <p:nvPr>
            <p:ph type="ftr" sz="quarter" idx="11"/>
          </p:nvPr>
        </p:nvSpPr>
        <p:spPr/>
        <p:txBody>
          <a:bodyPr/>
          <a:lstStyle/>
          <a:p>
            <a:r>
              <a:rPr lang="en-GB"/>
              <a:t>© GSMA 2022</a:t>
            </a:r>
            <a:endParaRPr lang="en-GB" dirty="0"/>
          </a:p>
        </p:txBody>
      </p:sp>
      <p:sp>
        <p:nvSpPr>
          <p:cNvPr id="5" name="Slide Number Placeholder 4"/>
          <p:cNvSpPr>
            <a:spLocks noGrp="1"/>
          </p:cNvSpPr>
          <p:nvPr>
            <p:ph type="sldNum" sz="quarter" idx="12"/>
          </p:nvPr>
        </p:nvSpPr>
        <p:spPr/>
        <p:txBody>
          <a:bodyPr/>
          <a:lstStyle/>
          <a:p>
            <a:fld id="{B51C77D3-387C-4881-A960-1F7F91E3F80B}" type="slidenum">
              <a:rPr lang="en-GB" smtClean="0"/>
              <a:t>5</a:t>
            </a:fld>
            <a:endParaRPr lang="en-GB" dirty="0"/>
          </a:p>
        </p:txBody>
      </p:sp>
      <p:sp>
        <p:nvSpPr>
          <p:cNvPr id="8" name="Content Placeholder 7"/>
          <p:cNvSpPr>
            <a:spLocks noGrp="1"/>
          </p:cNvSpPr>
          <p:nvPr>
            <p:ph idx="13"/>
          </p:nvPr>
        </p:nvSpPr>
        <p:spPr>
          <a:xfrm>
            <a:off x="8628918" y="2027129"/>
            <a:ext cx="7124577" cy="8758238"/>
          </a:xfrm>
        </p:spPr>
        <p:txBody>
          <a:bodyPr/>
          <a:lstStyle/>
          <a:p>
            <a:r>
              <a:rPr lang="en-GB" dirty="0"/>
              <a:t>Energy</a:t>
            </a:r>
          </a:p>
          <a:p>
            <a:endParaRPr lang="en-GB" dirty="0"/>
          </a:p>
          <a:p>
            <a:r>
              <a:rPr lang="en-GB" dirty="0">
                <a:solidFill>
                  <a:schemeClr val="tx1"/>
                </a:solidFill>
              </a:rPr>
              <a:t>In accordance to SA guidance  (  </a:t>
            </a:r>
            <a:r>
              <a:rPr lang="en-GB" u="sng" dirty="0">
                <a:solidFill>
                  <a:schemeClr val="tx1"/>
                </a:solidFill>
                <a:hlinkClick r:id="rId2"/>
              </a:rPr>
              <a:t>SP-211621</a:t>
            </a:r>
            <a:r>
              <a:rPr lang="en-GB" dirty="0">
                <a:solidFill>
                  <a:schemeClr val="tx1"/>
                </a:solidFill>
              </a:rPr>
              <a:t>) to all TSGs and WGs to consider Energy Efficiency even more as a guiding principle when developing new solutions and evolving the 3GPP systems specification, Rel-19 shall </a:t>
            </a:r>
            <a:r>
              <a:rPr lang="en-GB">
                <a:solidFill>
                  <a:schemeClr val="tx1"/>
                </a:solidFill>
              </a:rPr>
              <a:t>further pursue 5G </a:t>
            </a:r>
            <a:r>
              <a:rPr lang="en-GB" dirty="0">
                <a:solidFill>
                  <a:schemeClr val="tx1"/>
                </a:solidFill>
              </a:rPr>
              <a:t>System wide  and coordinated support of energy efficiency/energy saving in NG-RAN, 5GC (NFs and UPF), NG-RAN, UE and  OAM.</a:t>
            </a:r>
          </a:p>
        </p:txBody>
      </p:sp>
      <p:sp>
        <p:nvSpPr>
          <p:cNvPr id="9" name="Content Placeholder 8"/>
          <p:cNvSpPr>
            <a:spLocks noGrp="1"/>
          </p:cNvSpPr>
          <p:nvPr>
            <p:ph idx="14"/>
          </p:nvPr>
        </p:nvSpPr>
        <p:spPr>
          <a:xfrm>
            <a:off x="16373851" y="2027129"/>
            <a:ext cx="7124577" cy="8758238"/>
          </a:xfrm>
        </p:spPr>
        <p:txBody>
          <a:bodyPr/>
          <a:lstStyle/>
          <a:p>
            <a:r>
              <a:rPr lang="en-GB" dirty="0"/>
              <a:t>Privacy</a:t>
            </a:r>
          </a:p>
          <a:p>
            <a:endParaRPr lang="en-GB" dirty="0"/>
          </a:p>
          <a:p>
            <a:r>
              <a:rPr lang="en-GB" dirty="0">
                <a:solidFill>
                  <a:schemeClr val="tx1"/>
                </a:solidFill>
              </a:rPr>
              <a:t>One of the key role of the MNO is safeguarding the data of their users. Together with security and identity it creates trust which is of primary importance for the end user. Hence it is of primary importance that the 5G system provides security mechanism for protection of a variety of trusted information regarding human as well as machine-users</a:t>
            </a:r>
          </a:p>
        </p:txBody>
      </p:sp>
    </p:spTree>
    <p:extLst>
      <p:ext uri="{BB962C8B-B14F-4D97-AF65-F5344CB8AC3E}">
        <p14:creationId xmlns:p14="http://schemas.microsoft.com/office/powerpoint/2010/main" val="1297681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81063" y="2005864"/>
            <a:ext cx="7124577" cy="8758238"/>
          </a:xfrm>
        </p:spPr>
        <p:txBody>
          <a:bodyPr/>
          <a:lstStyle/>
          <a:p>
            <a:r>
              <a:rPr lang="en-GB" dirty="0"/>
              <a:t>Roaming</a:t>
            </a:r>
          </a:p>
          <a:p>
            <a:endParaRPr lang="en-US" dirty="0"/>
          </a:p>
          <a:p>
            <a:r>
              <a:rPr lang="en-US" dirty="0">
                <a:solidFill>
                  <a:srgbClr val="3C3D3D"/>
                </a:solidFill>
              </a:rPr>
              <a:t>One of the vital roles of MNOs is to provide roaming services. 5G roaming has been developed with security by design. However, the roaming ecosystem is complex, with many players, such as MNOs, IPX, RH, RVAS providers. The 5G system should support all entities of the roaming ecosystem while maintaining a high level of security and flexibility but should try to reduce the complexity. </a:t>
            </a:r>
            <a:endParaRPr lang="en-GB" dirty="0">
              <a:solidFill>
                <a:srgbClr val="3C3D3D"/>
              </a:solidFill>
            </a:endParaRPr>
          </a:p>
        </p:txBody>
      </p:sp>
      <p:sp>
        <p:nvSpPr>
          <p:cNvPr id="4" name="Footer Placeholder 3"/>
          <p:cNvSpPr>
            <a:spLocks noGrp="1"/>
          </p:cNvSpPr>
          <p:nvPr>
            <p:ph type="ftr" sz="quarter" idx="11"/>
          </p:nvPr>
        </p:nvSpPr>
        <p:spPr/>
        <p:txBody>
          <a:bodyPr/>
          <a:lstStyle/>
          <a:p>
            <a:r>
              <a:rPr lang="en-GB"/>
              <a:t>© GSMA 2022</a:t>
            </a:r>
            <a:endParaRPr lang="en-GB" dirty="0"/>
          </a:p>
        </p:txBody>
      </p:sp>
      <p:sp>
        <p:nvSpPr>
          <p:cNvPr id="5" name="Slide Number Placeholder 4"/>
          <p:cNvSpPr>
            <a:spLocks noGrp="1"/>
          </p:cNvSpPr>
          <p:nvPr>
            <p:ph type="sldNum" sz="quarter" idx="12"/>
          </p:nvPr>
        </p:nvSpPr>
        <p:spPr/>
        <p:txBody>
          <a:bodyPr/>
          <a:lstStyle/>
          <a:p>
            <a:fld id="{B51C77D3-387C-4881-A960-1F7F91E3F80B}" type="slidenum">
              <a:rPr lang="en-GB" smtClean="0"/>
              <a:t>6</a:t>
            </a:fld>
            <a:endParaRPr lang="en-GB" dirty="0"/>
          </a:p>
        </p:txBody>
      </p:sp>
      <p:sp>
        <p:nvSpPr>
          <p:cNvPr id="6" name="Content Placeholder 5"/>
          <p:cNvSpPr>
            <a:spLocks noGrp="1"/>
          </p:cNvSpPr>
          <p:nvPr>
            <p:ph idx="13"/>
          </p:nvPr>
        </p:nvSpPr>
        <p:spPr>
          <a:xfrm>
            <a:off x="8628918" y="2005864"/>
            <a:ext cx="7124577" cy="8758238"/>
          </a:xfrm>
        </p:spPr>
        <p:txBody>
          <a:bodyPr/>
          <a:lstStyle/>
          <a:p>
            <a:r>
              <a:rPr lang="en-GB" dirty="0"/>
              <a:t>Complexity</a:t>
            </a:r>
          </a:p>
          <a:p>
            <a:endParaRPr lang="en-GB" dirty="0"/>
          </a:p>
          <a:p>
            <a:r>
              <a:rPr lang="en-GB" dirty="0">
                <a:solidFill>
                  <a:schemeClr val="tx1"/>
                </a:solidFill>
              </a:rPr>
              <a:t>The 5G system should reduce the complexity of planning, configuration and optimization of the whole system. 5G system should allow for easy deployment and management. Flexible network deployment/topology should be possible to address highly diversified service requirements and use cases and also be able to adapt to diversified network configurations.</a:t>
            </a:r>
          </a:p>
        </p:txBody>
      </p:sp>
      <p:sp>
        <p:nvSpPr>
          <p:cNvPr id="7" name="Content Placeholder 6"/>
          <p:cNvSpPr>
            <a:spLocks noGrp="1"/>
          </p:cNvSpPr>
          <p:nvPr>
            <p:ph idx="14"/>
          </p:nvPr>
        </p:nvSpPr>
        <p:spPr>
          <a:xfrm>
            <a:off x="16145251" y="2005864"/>
            <a:ext cx="7124577" cy="8758238"/>
          </a:xfrm>
        </p:spPr>
        <p:txBody>
          <a:bodyPr/>
          <a:lstStyle/>
          <a:p>
            <a:r>
              <a:rPr lang="en-GB" dirty="0"/>
              <a:t>Flexibility</a:t>
            </a:r>
          </a:p>
          <a:p>
            <a:endParaRPr lang="en-GB" dirty="0"/>
          </a:p>
          <a:p>
            <a:r>
              <a:rPr lang="en-US" sz="2800" dirty="0">
                <a:solidFill>
                  <a:schemeClr val="tx1"/>
                </a:solidFill>
              </a:rPr>
              <a:t>5G Advanced should continue to evolve flexible wireless network topologies and deployments to meet wide ranging connectivity demands. From dense concentrations of mobile users, temporary and static traffic patterns, to users/devices in remote locations, the 5G system should be dynamic and integrate a variety of wireless connectivity. As part of deploying flexible network topologies, operators will have an even greater challenge of managing their networks and require advanced solutions to ensure high performance/reliability. It is imperative that 3GPP recognizes that the speed of a release is far less important than the quality of the release. Recent 3GPP work has resulted in non-backwards compatible features, errors, non-deployable features, and verticals that have no market interest. This has degraded the quality of the specifications and slowed down release roll out from both device and infrastructure vendors and should not be allowed to repeat itself. </a:t>
            </a:r>
            <a:endParaRPr lang="en-GB" sz="2800" dirty="0"/>
          </a:p>
        </p:txBody>
      </p:sp>
    </p:spTree>
    <p:extLst>
      <p:ext uri="{BB962C8B-B14F-4D97-AF65-F5344CB8AC3E}">
        <p14:creationId xmlns:p14="http://schemas.microsoft.com/office/powerpoint/2010/main" val="8274882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81063" y="2452435"/>
            <a:ext cx="7124577" cy="8758238"/>
          </a:xfrm>
        </p:spPr>
        <p:txBody>
          <a:bodyPr/>
          <a:lstStyle/>
          <a:p>
            <a:r>
              <a:rPr lang="en-GB" dirty="0"/>
              <a:t>API in support of GSMA Open Gateway</a:t>
            </a:r>
          </a:p>
          <a:p>
            <a:endParaRPr lang="en-GB" dirty="0">
              <a:solidFill>
                <a:schemeClr val="tx1"/>
              </a:solidFill>
            </a:endParaRPr>
          </a:p>
          <a:p>
            <a:r>
              <a:rPr lang="en-GB" dirty="0">
                <a:solidFill>
                  <a:schemeClr val="tx1"/>
                </a:solidFill>
              </a:rPr>
              <a:t>GSMA Open Gateway is a framework of APIs designed to provide universal access to operator networks for developers. Southbound interface of some APIs needs NEF/SCEF. The number of APIs will be increasing, so enhancement of 3GPP features is likely to be required.</a:t>
            </a:r>
          </a:p>
        </p:txBody>
      </p:sp>
      <p:sp>
        <p:nvSpPr>
          <p:cNvPr id="4" name="Footer Placeholder 3"/>
          <p:cNvSpPr>
            <a:spLocks noGrp="1"/>
          </p:cNvSpPr>
          <p:nvPr>
            <p:ph type="ftr" sz="quarter" idx="11"/>
          </p:nvPr>
        </p:nvSpPr>
        <p:spPr/>
        <p:txBody>
          <a:bodyPr/>
          <a:lstStyle/>
          <a:p>
            <a:r>
              <a:rPr lang="en-GB"/>
              <a:t>© GSMA 2022</a:t>
            </a:r>
            <a:endParaRPr lang="en-GB" dirty="0"/>
          </a:p>
        </p:txBody>
      </p:sp>
      <p:sp>
        <p:nvSpPr>
          <p:cNvPr id="5" name="Slide Number Placeholder 4"/>
          <p:cNvSpPr>
            <a:spLocks noGrp="1"/>
          </p:cNvSpPr>
          <p:nvPr>
            <p:ph type="sldNum" sz="quarter" idx="12"/>
          </p:nvPr>
        </p:nvSpPr>
        <p:spPr/>
        <p:txBody>
          <a:bodyPr/>
          <a:lstStyle/>
          <a:p>
            <a:fld id="{B51C77D3-387C-4881-A960-1F7F91E3F80B}" type="slidenum">
              <a:rPr lang="en-GB" smtClean="0"/>
              <a:t>7</a:t>
            </a:fld>
            <a:endParaRPr lang="en-GB" dirty="0"/>
          </a:p>
        </p:txBody>
      </p:sp>
      <p:sp>
        <p:nvSpPr>
          <p:cNvPr id="6" name="Content Placeholder 5"/>
          <p:cNvSpPr>
            <a:spLocks noGrp="1"/>
          </p:cNvSpPr>
          <p:nvPr>
            <p:ph idx="13"/>
          </p:nvPr>
        </p:nvSpPr>
        <p:spPr>
          <a:xfrm>
            <a:off x="8628918" y="2452435"/>
            <a:ext cx="7124577" cy="8758238"/>
          </a:xfrm>
        </p:spPr>
        <p:txBody>
          <a:bodyPr/>
          <a:lstStyle/>
          <a:p>
            <a:r>
              <a:rPr lang="en-GB" dirty="0"/>
              <a:t>General</a:t>
            </a:r>
          </a:p>
          <a:p>
            <a:endParaRPr lang="en-GB" dirty="0"/>
          </a:p>
          <a:p>
            <a:r>
              <a:rPr lang="en-GB" dirty="0">
                <a:solidFill>
                  <a:schemeClr val="tx1"/>
                </a:solidFill>
              </a:rPr>
              <a:t>As a guidance we recommend that features/capabilities developed by 3GPP do not exceed development on 3 releases. They need to have time to get commercially deployed and get feedback on the deployment before continue to evolve in further releases </a:t>
            </a:r>
            <a:r>
              <a:rPr lang="en-US" dirty="0">
                <a:solidFill>
                  <a:schemeClr val="tx1"/>
                </a:solidFill>
              </a:rPr>
              <a:t>before they continue to evolve in further releases. </a:t>
            </a:r>
            <a:endParaRPr lang="en-GB" dirty="0">
              <a:solidFill>
                <a:schemeClr val="tx1"/>
              </a:solidFill>
            </a:endParaRPr>
          </a:p>
        </p:txBody>
      </p:sp>
      <p:sp>
        <p:nvSpPr>
          <p:cNvPr id="7" name="Content Placeholder 6"/>
          <p:cNvSpPr>
            <a:spLocks noGrp="1"/>
          </p:cNvSpPr>
          <p:nvPr>
            <p:ph idx="14"/>
          </p:nvPr>
        </p:nvSpPr>
        <p:spPr>
          <a:xfrm>
            <a:off x="16373851" y="2452435"/>
            <a:ext cx="7124577" cy="8758238"/>
          </a:xfrm>
        </p:spPr>
        <p:txBody>
          <a:bodyPr/>
          <a:lstStyle/>
          <a:p>
            <a:endParaRPr lang="en-GB"/>
          </a:p>
        </p:txBody>
      </p:sp>
    </p:spTree>
    <p:extLst>
      <p:ext uri="{BB962C8B-B14F-4D97-AF65-F5344CB8AC3E}">
        <p14:creationId xmlns:p14="http://schemas.microsoft.com/office/powerpoint/2010/main" val="2018305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1064" y="881063"/>
            <a:ext cx="22617364" cy="919611"/>
          </a:xfrm>
        </p:spPr>
        <p:txBody>
          <a:bodyPr/>
          <a:lstStyle/>
          <a:p>
            <a:pPr marL="571500" indent="-571500"/>
            <a:r>
              <a:rPr lang="en-GB" sz="7200" dirty="0"/>
              <a:t>5G Deployment standards enhancements/bug fixes</a:t>
            </a:r>
          </a:p>
        </p:txBody>
      </p:sp>
      <p:sp>
        <p:nvSpPr>
          <p:cNvPr id="4" name="Footer Placeholder 3"/>
          <p:cNvSpPr>
            <a:spLocks noGrp="1"/>
          </p:cNvSpPr>
          <p:nvPr>
            <p:ph type="ftr" sz="quarter" idx="11"/>
          </p:nvPr>
        </p:nvSpPr>
        <p:spPr/>
        <p:txBody>
          <a:bodyPr/>
          <a:lstStyle/>
          <a:p>
            <a:r>
              <a:rPr lang="en-GB"/>
              <a:t>© GSMA 2022</a:t>
            </a:r>
            <a:endParaRPr lang="en-GB" dirty="0"/>
          </a:p>
        </p:txBody>
      </p:sp>
      <p:sp>
        <p:nvSpPr>
          <p:cNvPr id="5" name="Slide Number Placeholder 4"/>
          <p:cNvSpPr>
            <a:spLocks noGrp="1"/>
          </p:cNvSpPr>
          <p:nvPr>
            <p:ph type="sldNum" sz="quarter" idx="12"/>
          </p:nvPr>
        </p:nvSpPr>
        <p:spPr/>
        <p:txBody>
          <a:bodyPr/>
          <a:lstStyle/>
          <a:p>
            <a:fld id="{B51C77D3-387C-4881-A960-1F7F91E3F80B}" type="slidenum">
              <a:rPr lang="en-GB" smtClean="0"/>
              <a:t>8</a:t>
            </a:fld>
            <a:endParaRPr lang="en-GB" dirty="0"/>
          </a:p>
        </p:txBody>
      </p:sp>
      <p:pic>
        <p:nvPicPr>
          <p:cNvPr id="8" name="Chart Placeholder 8"/>
          <p:cNvPicPr>
            <a:picLocks noChangeAspect="1"/>
          </p:cNvPicPr>
          <p:nvPr/>
        </p:nvPicPr>
        <p:blipFill>
          <a:blip r:embed="rId2"/>
          <a:stretch>
            <a:fillRect/>
          </a:stretch>
        </p:blipFill>
        <p:spPr>
          <a:xfrm>
            <a:off x="881063" y="2085321"/>
            <a:ext cx="14713527" cy="10677073"/>
          </a:xfrm>
          <a:prstGeom prst="rect">
            <a:avLst/>
          </a:prstGeom>
        </p:spPr>
      </p:pic>
      <p:sp>
        <p:nvSpPr>
          <p:cNvPr id="9" name="Text Placeholder 5"/>
          <p:cNvSpPr txBox="1">
            <a:spLocks/>
          </p:cNvSpPr>
          <p:nvPr/>
        </p:nvSpPr>
        <p:spPr>
          <a:xfrm>
            <a:off x="16355291" y="2085321"/>
            <a:ext cx="7144472" cy="10021839"/>
          </a:xfrm>
          <a:prstGeom prst="rect">
            <a:avLst/>
          </a:prstGeom>
        </p:spPr>
        <p:txBody>
          <a:bodyPr/>
          <a:lstStyle>
            <a:lvl1pPr marL="0" indent="0" algn="l" defTabSz="1828709" rtl="0" eaLnBrk="1" latinLnBrk="0" hangingPunct="1">
              <a:lnSpc>
                <a:spcPct val="83000"/>
              </a:lnSpc>
              <a:spcBef>
                <a:spcPts val="0"/>
              </a:spcBef>
              <a:buFont typeface="Arial" panose="020B0604020202020204" pitchFamily="34" charset="0"/>
              <a:buNone/>
              <a:defRPr sz="4400" b="1" kern="1200" spc="-130" baseline="0">
                <a:solidFill>
                  <a:schemeClr val="tx1"/>
                </a:solidFill>
                <a:latin typeface="+mn-lt"/>
                <a:ea typeface="+mn-ea"/>
                <a:cs typeface="+mn-cs"/>
              </a:defRPr>
            </a:lvl1pPr>
            <a:lvl2pPr marL="0" indent="0" algn="l" defTabSz="1828709" rtl="0" eaLnBrk="1" latinLnBrk="0" hangingPunct="1">
              <a:lnSpc>
                <a:spcPct val="83000"/>
              </a:lnSpc>
              <a:spcBef>
                <a:spcPts val="0"/>
              </a:spcBef>
              <a:buFont typeface="Arial" panose="020B0604020202020204" pitchFamily="34" charset="0"/>
              <a:buNone/>
              <a:defRPr sz="4400" kern="1200" spc="-130" baseline="0">
                <a:solidFill>
                  <a:schemeClr val="tx1"/>
                </a:solidFill>
                <a:latin typeface="+mn-lt"/>
                <a:ea typeface="+mn-ea"/>
                <a:cs typeface="+mn-cs"/>
              </a:defRPr>
            </a:lvl2pPr>
            <a:lvl3pPr marL="0" indent="0" algn="l" defTabSz="1828709" rtl="0" eaLnBrk="1" latinLnBrk="0" hangingPunct="1">
              <a:lnSpc>
                <a:spcPct val="88000"/>
              </a:lnSpc>
              <a:spcBef>
                <a:spcPts val="0"/>
              </a:spcBef>
              <a:spcAft>
                <a:spcPts val="1800"/>
              </a:spcAft>
              <a:buFont typeface="Arial" panose="020B0604020202020204" pitchFamily="34" charset="0"/>
              <a:buNone/>
              <a:defRPr sz="3200" kern="1200" spc="-130" baseline="0">
                <a:solidFill>
                  <a:schemeClr val="tx1"/>
                </a:solidFill>
                <a:latin typeface="+mn-lt"/>
                <a:ea typeface="+mn-ea"/>
                <a:cs typeface="+mn-cs"/>
              </a:defRPr>
            </a:lvl3pPr>
            <a:lvl4pPr marL="648000" indent="-648000" algn="l" defTabSz="1828709" rtl="0" eaLnBrk="1" latinLnBrk="0" hangingPunct="1">
              <a:lnSpc>
                <a:spcPct val="88000"/>
              </a:lnSpc>
              <a:spcBef>
                <a:spcPts val="0"/>
              </a:spcBef>
              <a:spcAft>
                <a:spcPts val="1800"/>
              </a:spcAft>
              <a:buClr>
                <a:schemeClr val="accent4"/>
              </a:buClr>
              <a:buFont typeface="Arial" panose="020B0604020202020204" pitchFamily="34" charset="0"/>
              <a:buChar char="–"/>
              <a:defRPr sz="3200" kern="1200" spc="-130" baseline="0">
                <a:solidFill>
                  <a:schemeClr val="tx1"/>
                </a:solidFill>
                <a:latin typeface="+mn-lt"/>
                <a:ea typeface="+mn-ea"/>
                <a:cs typeface="+mn-cs"/>
              </a:defRPr>
            </a:lvl4pPr>
            <a:lvl5pPr marL="0" indent="0" algn="l" defTabSz="1828709" rtl="0" eaLnBrk="1" latinLnBrk="0" hangingPunct="1">
              <a:lnSpc>
                <a:spcPct val="95000"/>
              </a:lnSpc>
              <a:spcBef>
                <a:spcPts val="0"/>
              </a:spcBef>
              <a:buFont typeface="Arial" panose="020B0604020202020204" pitchFamily="34" charset="0"/>
              <a:buNone/>
              <a:defRPr sz="1800" kern="1200" spc="-30" baseline="0">
                <a:solidFill>
                  <a:schemeClr val="tx1"/>
                </a:solidFill>
                <a:latin typeface="+mn-lt"/>
                <a:ea typeface="+mn-ea"/>
                <a:cs typeface="+mn-cs"/>
              </a:defRPr>
            </a:lvl5pPr>
            <a:lvl6pPr marL="5028949" indent="-457177"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303" indent="-457177"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7657" indent="-457177"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011" indent="-457177"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r>
              <a:rPr lang="en-GB" sz="4100" b="0" dirty="0"/>
              <a:t>5G standalone will be essential to delivering the real benefits of the technology. At the end of 2022, there were 237 live 5G networks globally, of which 35 were 5G SA. </a:t>
            </a:r>
          </a:p>
          <a:p>
            <a:endParaRPr lang="en-GB" sz="4100" b="0" dirty="0"/>
          </a:p>
          <a:p>
            <a:r>
              <a:rPr lang="en-GB" sz="4100" b="0" dirty="0"/>
              <a:t>While this represents a small proportion, momentum for 5G SA is building. </a:t>
            </a:r>
            <a:r>
              <a:rPr lang="en-GB" sz="4100" dirty="0"/>
              <a:t>Most operators are in the midst of 5GSA deployments.</a:t>
            </a:r>
            <a:r>
              <a:rPr lang="en-GB" sz="4100" b="0" dirty="0"/>
              <a:t> At a global level, </a:t>
            </a:r>
            <a:r>
              <a:rPr lang="en-GB" sz="4100" dirty="0"/>
              <a:t>the percentage of live 5G networks that are 5G SA or planned to become 5G SA is around 50%</a:t>
            </a:r>
            <a:r>
              <a:rPr lang="en-GB" sz="4100" b="0" dirty="0"/>
              <a:t>. </a:t>
            </a:r>
          </a:p>
          <a:p>
            <a:endParaRPr lang="en-GB" sz="4100" b="0" dirty="0"/>
          </a:p>
          <a:p>
            <a:r>
              <a:rPr lang="en-GB" sz="4100" b="0" dirty="0"/>
              <a:t>Asia Pacific has the highest 5G SA ratio, with more than 75% of live 5G networks already 5G SA or planned to become 5G SA. </a:t>
            </a:r>
          </a:p>
        </p:txBody>
      </p:sp>
    </p:spTree>
    <p:extLst>
      <p:ext uri="{BB962C8B-B14F-4D97-AF65-F5344CB8AC3E}">
        <p14:creationId xmlns:p14="http://schemas.microsoft.com/office/powerpoint/2010/main" val="1682286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1064" y="881063"/>
            <a:ext cx="22617364" cy="2043636"/>
          </a:xfrm>
        </p:spPr>
        <p:txBody>
          <a:bodyPr/>
          <a:lstStyle/>
          <a:p>
            <a:r>
              <a:rPr lang="en-GB" dirty="0"/>
              <a:t>5G Deployment standards enhancements/bug fixes</a:t>
            </a:r>
          </a:p>
        </p:txBody>
      </p:sp>
      <p:sp>
        <p:nvSpPr>
          <p:cNvPr id="3" name="Content Placeholder 2"/>
          <p:cNvSpPr>
            <a:spLocks noGrp="1"/>
          </p:cNvSpPr>
          <p:nvPr>
            <p:ph idx="1"/>
          </p:nvPr>
        </p:nvSpPr>
        <p:spPr/>
        <p:txBody>
          <a:bodyPr/>
          <a:lstStyle/>
          <a:p>
            <a:pPr marL="571500" indent="-571500">
              <a:buClr>
                <a:schemeClr val="accent4"/>
              </a:buClr>
              <a:buFont typeface="Arial" panose="020B0604020202020204" pitchFamily="34" charset="0"/>
              <a:buChar char="─"/>
            </a:pPr>
            <a:r>
              <a:rPr lang="en-US" b="0" dirty="0">
                <a:solidFill>
                  <a:schemeClr val="tx1"/>
                </a:solidFill>
              </a:rPr>
              <a:t>These deployments are identifying standards gaps that require immediate attention in 3GPP</a:t>
            </a:r>
          </a:p>
          <a:p>
            <a:pPr marL="571500" indent="-571500">
              <a:buClr>
                <a:schemeClr val="accent4"/>
              </a:buClr>
              <a:buFont typeface="Arial" panose="020B0604020202020204" pitchFamily="34" charset="0"/>
              <a:buChar char="─"/>
            </a:pPr>
            <a:endParaRPr lang="en-US" b="0" dirty="0">
              <a:solidFill>
                <a:schemeClr val="tx1"/>
              </a:solidFill>
            </a:endParaRPr>
          </a:p>
          <a:p>
            <a:pPr marL="571500" indent="-571500">
              <a:buClr>
                <a:schemeClr val="accent4"/>
              </a:buClr>
              <a:buFont typeface="Arial" panose="020B0604020202020204" pitchFamily="34" charset="0"/>
              <a:buChar char="─"/>
            </a:pPr>
            <a:r>
              <a:rPr lang="en-US" b="0" dirty="0">
                <a:solidFill>
                  <a:schemeClr val="tx1"/>
                </a:solidFill>
              </a:rPr>
              <a:t>For operators it is essential that 3GPP addresses them as soon as possible</a:t>
            </a:r>
          </a:p>
          <a:p>
            <a:pPr marL="571500" indent="-571500">
              <a:buClr>
                <a:schemeClr val="accent4"/>
              </a:buClr>
              <a:buFont typeface="Arial" panose="020B0604020202020204" pitchFamily="34" charset="0"/>
              <a:buChar char="─"/>
            </a:pPr>
            <a:endParaRPr lang="en-US" b="0" dirty="0">
              <a:solidFill>
                <a:schemeClr val="tx1"/>
              </a:solidFill>
            </a:endParaRPr>
          </a:p>
          <a:p>
            <a:pPr marL="571500" indent="-571500">
              <a:buClr>
                <a:schemeClr val="accent4"/>
              </a:buClr>
              <a:buFont typeface="Arial" panose="020B0604020202020204" pitchFamily="34" charset="0"/>
              <a:buChar char="─"/>
            </a:pPr>
            <a:r>
              <a:rPr lang="en-US" b="0" dirty="0">
                <a:solidFill>
                  <a:schemeClr val="tx1"/>
                </a:solidFill>
              </a:rPr>
              <a:t>These issues are deployment related and should not be going through work prioritization process</a:t>
            </a:r>
          </a:p>
          <a:p>
            <a:pPr marL="571500" indent="-571500">
              <a:buClr>
                <a:schemeClr val="accent4"/>
              </a:buClr>
              <a:buFont typeface="Arial" panose="020B0604020202020204" pitchFamily="34" charset="0"/>
              <a:buChar char="─"/>
            </a:pPr>
            <a:endParaRPr lang="en-US" b="0" dirty="0">
              <a:solidFill>
                <a:schemeClr val="tx1"/>
              </a:solidFill>
            </a:endParaRPr>
          </a:p>
          <a:p>
            <a:pPr marL="571500" indent="-571500">
              <a:buClr>
                <a:schemeClr val="accent4"/>
              </a:buClr>
              <a:buFont typeface="Arial" panose="020B0604020202020204" pitchFamily="34" charset="0"/>
              <a:buChar char="─"/>
            </a:pPr>
            <a:r>
              <a:rPr lang="en-US" b="0" dirty="0">
                <a:solidFill>
                  <a:schemeClr val="tx1"/>
                </a:solidFill>
              </a:rPr>
              <a:t>Most of these issues </a:t>
            </a:r>
            <a:r>
              <a:rPr lang="en-US" b="0">
                <a:solidFill>
                  <a:schemeClr val="tx1"/>
                </a:solidFill>
              </a:rPr>
              <a:t>that have </a:t>
            </a:r>
            <a:r>
              <a:rPr lang="en-US" b="0" dirty="0">
                <a:solidFill>
                  <a:schemeClr val="tx1"/>
                </a:solidFill>
              </a:rPr>
              <a:t>been identified so far can be handled either as TEI19 or by small studies</a:t>
            </a:r>
          </a:p>
          <a:p>
            <a:pPr marL="571500" indent="-571500">
              <a:buClr>
                <a:schemeClr val="accent4"/>
              </a:buClr>
              <a:buFont typeface="Arial" panose="020B0604020202020204" pitchFamily="34" charset="0"/>
              <a:buChar char="─"/>
            </a:pPr>
            <a:endParaRPr lang="en-US" b="0" dirty="0">
              <a:solidFill>
                <a:schemeClr val="tx1"/>
              </a:solidFill>
            </a:endParaRPr>
          </a:p>
          <a:p>
            <a:pPr marL="571500" indent="-571500">
              <a:buClr>
                <a:schemeClr val="accent4"/>
              </a:buClr>
              <a:buFont typeface="Arial" panose="020B0604020202020204" pitchFamily="34" charset="0"/>
              <a:buChar char="─"/>
            </a:pPr>
            <a:r>
              <a:rPr lang="en-US" b="0" dirty="0">
                <a:solidFill>
                  <a:schemeClr val="tx1"/>
                </a:solidFill>
              </a:rPr>
              <a:t>We request that SA allocates time for this activity from out of R-19 time units. </a:t>
            </a:r>
          </a:p>
          <a:p>
            <a:pPr marL="571500" indent="-571500">
              <a:buClr>
                <a:schemeClr val="accent4"/>
              </a:buClr>
              <a:buFont typeface="Arial" panose="020B0604020202020204" pitchFamily="34" charset="0"/>
              <a:buChar char="─"/>
            </a:pPr>
            <a:endParaRPr lang="en-US" b="0" dirty="0">
              <a:solidFill>
                <a:schemeClr val="tx1"/>
              </a:solidFill>
            </a:endParaRPr>
          </a:p>
          <a:p>
            <a:pPr marL="571500" indent="-571500">
              <a:buClr>
                <a:schemeClr val="accent4"/>
              </a:buClr>
              <a:buFont typeface="Arial" panose="020B0604020202020204" pitchFamily="34" charset="0"/>
              <a:buChar char="─"/>
            </a:pPr>
            <a:r>
              <a:rPr lang="en-US" b="0" dirty="0">
                <a:solidFill>
                  <a:schemeClr val="tx1"/>
                </a:solidFill>
              </a:rPr>
              <a:t>This time should be in addition to regular TEI 19 time unit allocation. </a:t>
            </a:r>
          </a:p>
          <a:p>
            <a:pPr marL="571500" indent="-571500">
              <a:buClr>
                <a:schemeClr val="accent4"/>
              </a:buClr>
              <a:buFont typeface="Arial" panose="020B0604020202020204" pitchFamily="34" charset="0"/>
              <a:buChar char="─"/>
            </a:pPr>
            <a:endParaRPr lang="en-US" b="0" dirty="0">
              <a:solidFill>
                <a:schemeClr val="tx1"/>
              </a:solidFill>
            </a:endParaRPr>
          </a:p>
          <a:p>
            <a:pPr marL="571500" indent="-571500">
              <a:buClr>
                <a:schemeClr val="accent4"/>
              </a:buClr>
              <a:buFont typeface="Arial" panose="020B0604020202020204" pitchFamily="34" charset="0"/>
              <a:buChar char="─"/>
            </a:pPr>
            <a:endParaRPr lang="en-US" b="0" dirty="0">
              <a:solidFill>
                <a:schemeClr val="tx1"/>
              </a:solidFill>
            </a:endParaRPr>
          </a:p>
          <a:p>
            <a:endParaRPr lang="en-US" dirty="0"/>
          </a:p>
          <a:p>
            <a:pPr marL="571500" indent="-571500">
              <a:buClr>
                <a:schemeClr val="accent4"/>
              </a:buClr>
              <a:buFont typeface="Arial" panose="020B0604020202020204" pitchFamily="34" charset="0"/>
              <a:buChar char="─"/>
            </a:pPr>
            <a:endParaRPr lang="en-GB" b="0" dirty="0">
              <a:solidFill>
                <a:schemeClr val="tx1"/>
              </a:solidFill>
            </a:endParaRPr>
          </a:p>
        </p:txBody>
      </p:sp>
      <p:sp>
        <p:nvSpPr>
          <p:cNvPr id="4" name="Footer Placeholder 3"/>
          <p:cNvSpPr>
            <a:spLocks noGrp="1"/>
          </p:cNvSpPr>
          <p:nvPr>
            <p:ph type="ftr" sz="quarter" idx="11"/>
          </p:nvPr>
        </p:nvSpPr>
        <p:spPr/>
        <p:txBody>
          <a:bodyPr/>
          <a:lstStyle/>
          <a:p>
            <a:r>
              <a:rPr lang="en-GB"/>
              <a:t>© GSMA 2022</a:t>
            </a:r>
            <a:endParaRPr lang="en-GB" dirty="0"/>
          </a:p>
        </p:txBody>
      </p:sp>
      <p:sp>
        <p:nvSpPr>
          <p:cNvPr id="5" name="Slide Number Placeholder 4"/>
          <p:cNvSpPr>
            <a:spLocks noGrp="1"/>
          </p:cNvSpPr>
          <p:nvPr>
            <p:ph type="sldNum" sz="quarter" idx="12"/>
          </p:nvPr>
        </p:nvSpPr>
        <p:spPr/>
        <p:txBody>
          <a:bodyPr/>
          <a:lstStyle/>
          <a:p>
            <a:fld id="{B51C77D3-387C-4881-A960-1F7F91E3F80B}" type="slidenum">
              <a:rPr lang="en-GB" smtClean="0"/>
              <a:t>9</a:t>
            </a:fld>
            <a:endParaRPr lang="en-GB" dirty="0"/>
          </a:p>
        </p:txBody>
      </p:sp>
    </p:spTree>
    <p:extLst>
      <p:ext uri="{BB962C8B-B14F-4D97-AF65-F5344CB8AC3E}">
        <p14:creationId xmlns:p14="http://schemas.microsoft.com/office/powerpoint/2010/main" val="1650615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GSMA">
  <a:themeElements>
    <a:clrScheme name="GSMA">
      <a:dk1>
        <a:sysClr val="windowText" lastClr="000000"/>
      </a:dk1>
      <a:lt1>
        <a:sysClr val="window" lastClr="FFFFFF"/>
      </a:lt1>
      <a:dk2>
        <a:srgbClr val="878787"/>
      </a:dk2>
      <a:lt2>
        <a:srgbClr val="F0F0F0"/>
      </a:lt2>
      <a:accent1>
        <a:srgbClr val="750A22"/>
      </a:accent1>
      <a:accent2>
        <a:srgbClr val="970725"/>
      </a:accent2>
      <a:accent3>
        <a:srgbClr val="BA0328"/>
      </a:accent3>
      <a:accent4>
        <a:srgbClr val="DC002B"/>
      </a:accent4>
      <a:accent5>
        <a:srgbClr val="CF3944"/>
      </a:accent5>
      <a:accent6>
        <a:srgbClr val="DF4C62"/>
      </a:accent6>
      <a:hlink>
        <a:srgbClr val="000000"/>
      </a:hlink>
      <a:folHlink>
        <a:srgbClr val="878787"/>
      </a:folHlink>
    </a:clrScheme>
    <a:fontScheme name="GSMA">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4"/>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6519C12682AB540801FA8EDDF9DA683" ma:contentTypeVersion="10" ma:contentTypeDescription="Create a new document." ma:contentTypeScope="" ma:versionID="d559aa22af5a6fdc832e87abc63cf31c">
  <xsd:schema xmlns:xsd="http://www.w3.org/2001/XMLSchema" xmlns:xs="http://www.w3.org/2001/XMLSchema" xmlns:p="http://schemas.microsoft.com/office/2006/metadata/properties" xmlns:ns3="6d18d2ab-2144-4dee-9290-7ca0e61e28b4" targetNamespace="http://schemas.microsoft.com/office/2006/metadata/properties" ma:root="true" ma:fieldsID="cd9dc5fa6e35e97aad253d922eaa4d7e" ns3:_="">
    <xsd:import namespace="6d18d2ab-2144-4dee-9290-7ca0e61e28b4"/>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OCR" minOccurs="0"/>
                <xsd:element ref="ns3:MediaServiceDateTaken"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d18d2ab-2144-4dee-9290-7ca0e61e28b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B25CC29-4B9E-45E3-AE7F-0DAE52A6A81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d18d2ab-2144-4dee-9290-7ca0e61e28b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B1146E1-6583-4CC3-82DF-7B4B79B5D114}">
  <ds:schemaRefs>
    <ds:schemaRef ds:uri="http://schemas.microsoft.com/office/2006/metadata/properties"/>
    <ds:schemaRef ds:uri="http://purl.org/dc/elements/1.1/"/>
    <ds:schemaRef ds:uri="6d18d2ab-2144-4dee-9290-7ca0e61e28b4"/>
    <ds:schemaRef ds:uri="http://purl.org/dc/terms/"/>
    <ds:schemaRef ds:uri="http://schemas.openxmlformats.org/package/2006/metadata/core-properties"/>
    <ds:schemaRef ds:uri="http://purl.org/dc/dcmitype/"/>
    <ds:schemaRef ds:uri="http://schemas.microsoft.com/office/infopath/2007/PartnerControls"/>
    <ds:schemaRef ds:uri="http://schemas.microsoft.com/office/2006/documentManagement/types"/>
    <ds:schemaRef ds:uri="http://www.w3.org/XML/1998/namespace"/>
  </ds:schemaRefs>
</ds:datastoreItem>
</file>

<file path=customXml/itemProps3.xml><?xml version="1.0" encoding="utf-8"?>
<ds:datastoreItem xmlns:ds="http://schemas.openxmlformats.org/officeDocument/2006/customXml" ds:itemID="{3309F605-0FEE-4E12-9D87-BEC97714E89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2888</Words>
  <Application>Microsoft Office PowerPoint</Application>
  <PresentationFormat>Custom</PresentationFormat>
  <Paragraphs>233</Paragraphs>
  <Slides>19</Slides>
  <Notes>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19</vt:i4>
      </vt:variant>
    </vt:vector>
  </HeadingPairs>
  <TitlesOfParts>
    <vt:vector size="23" baseType="lpstr">
      <vt:lpstr>Arial</vt:lpstr>
      <vt:lpstr>Calibri</vt:lpstr>
      <vt:lpstr>Wingdings</vt:lpstr>
      <vt:lpstr>GSMA</vt:lpstr>
      <vt:lpstr>PowerPoint Presentation</vt:lpstr>
      <vt:lpstr>Introduction</vt:lpstr>
      <vt:lpstr>The perspective of the 60% of all 5G connections</vt:lpstr>
      <vt:lpstr>Key consideration for MNOs on R19 and onward</vt:lpstr>
      <vt:lpstr>PowerPoint Presentation</vt:lpstr>
      <vt:lpstr>PowerPoint Presentation</vt:lpstr>
      <vt:lpstr>PowerPoint Presentation</vt:lpstr>
      <vt:lpstr>5G Deployment standards enhancements/bug fixes</vt:lpstr>
      <vt:lpstr>5G Deployment standards enhancements/bug fixes</vt:lpstr>
      <vt:lpstr>GSMA OP Rel-19 topics for consideration</vt:lpstr>
      <vt:lpstr>Architecture enhancement of supporting  Energy Saving as a Service</vt:lpstr>
      <vt:lpstr>Roaming services &amp; intermediaries</vt:lpstr>
      <vt:lpstr>XRM/local mobile Metaverse</vt:lpstr>
      <vt:lpstr>Network Sharing</vt:lpstr>
      <vt:lpstr>NW initiated slice selection</vt:lpstr>
      <vt:lpstr>Robust and Resilient Core</vt:lpstr>
      <vt:lpstr>Next Generation Real Time Communications</vt:lpstr>
      <vt:lpstr>Release 19 content – Additional Considerations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Tim Roe</dc:creator>
  <cp:lastModifiedBy>Wayne Cutler</cp:lastModifiedBy>
  <cp:revision>149</cp:revision>
  <dcterms:created xsi:type="dcterms:W3CDTF">2022-06-30T20:40:13Z</dcterms:created>
  <dcterms:modified xsi:type="dcterms:W3CDTF">2023-06-02T14:47:01Z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0x01010096519C12682AB540801FA8EDDF9DA683</vt:lpwstr>
  </property>
  <property fmtid="{D5CDD505-2E9C-101B-9397-08002B2CF9AE}" pid="3" name="MediaServiceImageTags">
    <vt:lpwstr/>
  </property>
</Properties>
</file>